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1" r:id="rId1"/>
  </p:sldMasterIdLst>
  <p:notesMasterIdLst>
    <p:notesMasterId r:id="rId16"/>
  </p:notesMasterIdLst>
  <p:handoutMasterIdLst>
    <p:handoutMasterId r:id="rId17"/>
  </p:handoutMasterIdLst>
  <p:sldIdLst>
    <p:sldId id="295" r:id="rId2"/>
    <p:sldId id="422" r:id="rId3"/>
    <p:sldId id="379" r:id="rId4"/>
    <p:sldId id="424" r:id="rId5"/>
    <p:sldId id="426" r:id="rId6"/>
    <p:sldId id="434" r:id="rId7"/>
    <p:sldId id="435" r:id="rId8"/>
    <p:sldId id="427" r:id="rId9"/>
    <p:sldId id="431" r:id="rId10"/>
    <p:sldId id="428" r:id="rId11"/>
    <p:sldId id="432" r:id="rId12"/>
    <p:sldId id="436" r:id="rId13"/>
    <p:sldId id="437" r:id="rId14"/>
    <p:sldId id="438" r:id="rId15"/>
  </p:sldIdLst>
  <p:sldSz cx="12192000" cy="6858000"/>
  <p:notesSz cx="7023100" cy="93091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D1DA60"/>
    <a:srgbClr val="FFFF66"/>
    <a:srgbClr val="238EAF"/>
    <a:srgbClr val="FDE7F3"/>
    <a:srgbClr val="000066"/>
    <a:srgbClr val="5BA791"/>
    <a:srgbClr val="DA2102"/>
    <a:srgbClr val="4B915D"/>
    <a:srgbClr val="66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 horzBarState="maximized">
    <p:restoredLeft sz="13363" autoAdjust="0"/>
    <p:restoredTop sz="90602" autoAdjust="0"/>
  </p:normalViewPr>
  <p:slideViewPr>
    <p:cSldViewPr>
      <p:cViewPr>
        <p:scale>
          <a:sx n="73" d="100"/>
          <a:sy n="73" d="100"/>
        </p:scale>
        <p:origin x="-126" y="-35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  <p:sld r:id="rId2" collapse="1"/>
      <p:sld r:id="rId3" collapse="1"/>
      <p:sld r:id="rId4" collapse="1"/>
      <p:sld r:id="rId5" collapse="1"/>
      <p:sld r:id="rId6" collapse="1"/>
      <p:sld r:id="rId7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5" d="100"/>
        <a:sy n="75" d="100"/>
      </p:scale>
      <p:origin x="0" y="394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_rels/viewProps.xml.rels><?xml version="1.0" encoding="UTF-8" standalone="yes"?>
<Relationships xmlns="http://schemas.openxmlformats.org/package/2006/relationships"><Relationship Id="rId3" Type="http://schemas.openxmlformats.org/officeDocument/2006/relationships/slide" Target="slides/slide3.xml"/><Relationship Id="rId7" Type="http://schemas.openxmlformats.org/officeDocument/2006/relationships/slide" Target="slides/slide10.xml"/><Relationship Id="rId2" Type="http://schemas.openxmlformats.org/officeDocument/2006/relationships/slide" Target="slides/slide2.xml"/><Relationship Id="rId1" Type="http://schemas.openxmlformats.org/officeDocument/2006/relationships/slide" Target="slides/slide1.xml"/><Relationship Id="rId6" Type="http://schemas.openxmlformats.org/officeDocument/2006/relationships/slide" Target="slides/slide9.xml"/><Relationship Id="rId5" Type="http://schemas.openxmlformats.org/officeDocument/2006/relationships/slide" Target="slides/slide5.xml"/><Relationship Id="rId4" Type="http://schemas.openxmlformats.org/officeDocument/2006/relationships/slide" Target="slides/slide4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43238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24" tIns="46662" rIns="93324" bIns="46662" numCol="1" anchor="t" anchorCtr="0" compatLnSpc="1">
            <a:prstTxWarp prst="textNoShape">
              <a:avLst/>
            </a:prstTxWarp>
          </a:bodyPr>
          <a:lstStyle>
            <a:lvl1pPr defTabSz="933450" eaLnBrk="1" hangingPunct="1">
              <a:defRPr sz="1200"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9863" y="0"/>
            <a:ext cx="3043237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24" tIns="46662" rIns="93324" bIns="46662" numCol="1" anchor="t" anchorCtr="0" compatLnSpc="1">
            <a:prstTxWarp prst="textNoShape">
              <a:avLst/>
            </a:prstTxWarp>
          </a:bodyPr>
          <a:lstStyle>
            <a:lvl1pPr algn="r" defTabSz="933450" eaLnBrk="1" hangingPunct="1">
              <a:defRPr sz="1200"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53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43963"/>
            <a:ext cx="3043238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24" tIns="46662" rIns="93324" bIns="46662" numCol="1" anchor="b" anchorCtr="0" compatLnSpc="1">
            <a:prstTxWarp prst="textNoShape">
              <a:avLst/>
            </a:prstTxWarp>
          </a:bodyPr>
          <a:lstStyle>
            <a:lvl1pPr defTabSz="933450" eaLnBrk="1" hangingPunct="1">
              <a:defRPr sz="1200"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53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9863" y="8843963"/>
            <a:ext cx="3043237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24" tIns="46662" rIns="93324" bIns="46662" numCol="1" anchor="b" anchorCtr="0" compatLnSpc="1">
            <a:prstTxWarp prst="textNoShape">
              <a:avLst/>
            </a:prstTxWarp>
          </a:bodyPr>
          <a:lstStyle>
            <a:lvl1pPr algn="r" defTabSz="933450" eaLnBrk="1" hangingPunct="1">
              <a:defRPr sz="1200">
                <a:latin typeface="Times New Roman" charset="0"/>
              </a:defRPr>
            </a:lvl1pPr>
          </a:lstStyle>
          <a:p>
            <a:fld id="{5EAC6B53-7A93-4518-A19B-07975EE45FB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43238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24" tIns="46662" rIns="93324" bIns="46662" numCol="1" anchor="t" anchorCtr="0" compatLnSpc="1">
            <a:prstTxWarp prst="textNoShape">
              <a:avLst/>
            </a:prstTxWarp>
          </a:bodyPr>
          <a:lstStyle>
            <a:lvl1pPr defTabSz="933450" eaLnBrk="1" hangingPunct="1">
              <a:defRPr sz="1200">
                <a:latin typeface="Comic Sans MS" pitchFamily="66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137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9863" y="0"/>
            <a:ext cx="3043237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24" tIns="46662" rIns="93324" bIns="46662" numCol="1" anchor="t" anchorCtr="0" compatLnSpc="1">
            <a:prstTxWarp prst="textNoShape">
              <a:avLst/>
            </a:prstTxWarp>
          </a:bodyPr>
          <a:lstStyle>
            <a:lvl1pPr algn="r" defTabSz="933450" eaLnBrk="1" hangingPunct="1">
              <a:defRPr sz="1200">
                <a:latin typeface="Comic Sans MS" pitchFamily="66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409575" y="698500"/>
            <a:ext cx="6203950" cy="349091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138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6625" y="4421188"/>
            <a:ext cx="5149850" cy="4189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24" tIns="46662" rIns="93324" bIns="4666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0138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43963"/>
            <a:ext cx="3043238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24" tIns="46662" rIns="93324" bIns="46662" numCol="1" anchor="b" anchorCtr="0" compatLnSpc="1">
            <a:prstTxWarp prst="textNoShape">
              <a:avLst/>
            </a:prstTxWarp>
          </a:bodyPr>
          <a:lstStyle>
            <a:lvl1pPr defTabSz="933450" eaLnBrk="1" hangingPunct="1">
              <a:defRPr sz="1200">
                <a:latin typeface="Comic Sans MS" pitchFamily="66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138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9863" y="8843963"/>
            <a:ext cx="3043237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24" tIns="46662" rIns="93324" bIns="46662" numCol="1" anchor="b" anchorCtr="0" compatLnSpc="1">
            <a:prstTxWarp prst="textNoShape">
              <a:avLst/>
            </a:prstTxWarp>
          </a:bodyPr>
          <a:lstStyle>
            <a:lvl1pPr algn="r" defTabSz="933450" eaLnBrk="1" hangingPunct="1">
              <a:defRPr sz="1200">
                <a:latin typeface="Comic Sans MS" pitchFamily="66" charset="0"/>
              </a:defRPr>
            </a:lvl1pPr>
          </a:lstStyle>
          <a:p>
            <a:fld id="{8F0D51FF-F8D2-4338-9653-B7873199B66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645027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22B4C7A-6520-4543-954E-49B6F072DA24}" type="slidenum">
              <a:rPr lang="en-US" altLang="en-US"/>
              <a:pPr/>
              <a:t>1</a:t>
            </a:fld>
            <a:endParaRPr lang="en-US" altLang="en-US"/>
          </a:p>
        </p:txBody>
      </p:sp>
      <p:sp>
        <p:nvSpPr>
          <p:cNvPr id="61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409575" y="698500"/>
            <a:ext cx="6203950" cy="3490913"/>
          </a:xfrm>
          <a:ln/>
        </p:spPr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6BEBC24-7E5F-4B5E-B77B-ED9808B438AE}" type="slidenum">
              <a:rPr lang="en-US" altLang="en-US"/>
              <a:pPr/>
              <a:t>2</a:t>
            </a:fld>
            <a:endParaRPr lang="en-US" altLang="en-US"/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409575" y="698500"/>
            <a:ext cx="6203950" cy="3490913"/>
          </a:xfrm>
          <a:solidFill>
            <a:srgbClr val="FFFFFF"/>
          </a:solidFill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6BEBC24-7E5F-4B5E-B77B-ED9808B438AE}" type="slidenum">
              <a:rPr lang="en-US" altLang="en-US"/>
              <a:pPr/>
              <a:t>3</a:t>
            </a:fld>
            <a:endParaRPr lang="en-US" altLang="en-US"/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409575" y="698500"/>
            <a:ext cx="6203950" cy="3490913"/>
          </a:xfrm>
          <a:solidFill>
            <a:srgbClr val="FFFFFF"/>
          </a:solidFill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6BEBC24-7E5F-4B5E-B77B-ED9808B438AE}" type="slidenum">
              <a:rPr lang="en-US" altLang="en-US"/>
              <a:pPr/>
              <a:t>4</a:t>
            </a:fld>
            <a:endParaRPr lang="en-US" altLang="en-US"/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409575" y="698500"/>
            <a:ext cx="6203950" cy="3490913"/>
          </a:xfrm>
          <a:solidFill>
            <a:srgbClr val="FFFFFF"/>
          </a:solidFill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6BEBC24-7E5F-4B5E-B77B-ED9808B438AE}" type="slidenum">
              <a:rPr lang="en-US" altLang="en-US"/>
              <a:pPr/>
              <a:t>5</a:t>
            </a:fld>
            <a:endParaRPr lang="en-US" altLang="en-US"/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409575" y="698500"/>
            <a:ext cx="6203950" cy="3490913"/>
          </a:xfrm>
          <a:solidFill>
            <a:srgbClr val="FFFFFF"/>
          </a:solidFill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6BEBC24-7E5F-4B5E-B77B-ED9808B438AE}" type="slidenum">
              <a:rPr lang="en-US" altLang="en-US"/>
              <a:pPr/>
              <a:t>9</a:t>
            </a:fld>
            <a:endParaRPr lang="en-US" altLang="en-US"/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409575" y="698500"/>
            <a:ext cx="6203950" cy="3490913"/>
          </a:xfrm>
          <a:solidFill>
            <a:srgbClr val="FFFFFF"/>
          </a:solidFill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6BEBC24-7E5F-4B5E-B77B-ED9808B438AE}" type="slidenum">
              <a:rPr lang="en-US" altLang="en-US"/>
              <a:pPr/>
              <a:t>10</a:t>
            </a:fld>
            <a:endParaRPr lang="en-US" altLang="en-US"/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409575" y="698500"/>
            <a:ext cx="6203950" cy="3490913"/>
          </a:xfrm>
          <a:solidFill>
            <a:srgbClr val="FFFFFF"/>
          </a:solidFill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" y="2438401"/>
            <a:ext cx="12012084" cy="1052513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5" y="1604"/>
              <a:ext cx="449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2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IN" altLang="en-US" sz="2400"/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2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IN" altLang="en-US" sz="2400"/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3" y="1870"/>
              <a:ext cx="466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384" cy="432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IN" altLang="en-US" sz="2400"/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8" y="2640"/>
                <a:ext cx="336" cy="432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IN" altLang="en-US" sz="2400"/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>
                <a:defRPr/>
              </a:pPr>
              <a:endParaRPr lang="en-IN" altLang="en-US" sz="2400"/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>
                <a:defRPr/>
              </a:pPr>
              <a:endParaRPr lang="en-IN" altLang="en-US" sz="2400"/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4"/>
              <a:ext cx="5476" cy="35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>
                <a:defRPr/>
              </a:pPr>
              <a:endParaRPr lang="en-IN" altLang="en-US" sz="2400"/>
            </a:p>
          </p:txBody>
        </p:sp>
      </p:grpSp>
      <p:sp>
        <p:nvSpPr>
          <p:cNvPr id="216076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320800" y="1828800"/>
            <a:ext cx="103632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16077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1320800" y="6248400"/>
            <a:ext cx="2540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fld id="{AE788EAE-3B97-41A4-B2E7-C27049B3B8A3}" type="datetime1">
              <a:rPr lang="en-US" altLang="en-US"/>
              <a:pPr>
                <a:defRPr/>
              </a:pPr>
              <a:t>5/24/2024</a:t>
            </a:fld>
            <a:endParaRPr lang="en-US" altLang="en-US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4572000" y="6248400"/>
            <a:ext cx="38608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9144000" y="6248400"/>
            <a:ext cx="2540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ACCB76DE-4C64-4E66-B2A0-0DB194A0337C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  <p:transition spd="slow">
    <p:blinds dir="vert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53C55C-D3E4-4934-B02B-38AE25593621}" type="datetime1">
              <a:rPr lang="en-US" altLang="en-US"/>
              <a:pPr>
                <a:defRPr/>
              </a:pPr>
              <a:t>5/24/2024</a:t>
            </a:fld>
            <a:endParaRPr lang="en-US" alt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2D2AFD6-2807-4145-AC6A-BB23CA9E6280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  <p:transition spd="slow">
    <p:blinds dir="vert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338733" y="617539"/>
            <a:ext cx="2601384" cy="551497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34584" y="617539"/>
            <a:ext cx="7600949" cy="55149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300E16-35B3-481D-A23B-201959B9B14A}" type="datetime1">
              <a:rPr lang="en-US" altLang="en-US"/>
              <a:pPr>
                <a:defRPr/>
              </a:pPr>
              <a:t>5/24/2024</a:t>
            </a:fld>
            <a:endParaRPr lang="en-US" alt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BA32464-A167-4A39-A33C-5B053C70B8C9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  <p:transition spd="slow">
    <p:blinds dir="vert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4585" y="617538"/>
            <a:ext cx="10390716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1576917" y="2017713"/>
            <a:ext cx="10363200" cy="4114800"/>
          </a:xfrm>
        </p:spPr>
        <p:txBody>
          <a:bodyPr/>
          <a:lstStyle/>
          <a:p>
            <a:pPr lvl="0"/>
            <a:endParaRPr lang="en-IN" noProof="0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6A04B7-7805-4A4F-945D-A7FA9B39F21E}" type="datetime1">
              <a:rPr lang="en-US" altLang="en-US"/>
              <a:pPr>
                <a:defRPr/>
              </a:pPr>
              <a:t>5/24/2024</a:t>
            </a:fld>
            <a:endParaRPr lang="en-US" alt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31DC446-6897-42CB-9F0B-7C765EB22112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  <p:transition spd="slow">
    <p:blinds dir="vert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4585" y="617538"/>
            <a:ext cx="10390716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1576917" y="2017713"/>
            <a:ext cx="10363200" cy="4114800"/>
          </a:xfrm>
        </p:spPr>
        <p:txBody>
          <a:bodyPr/>
          <a:lstStyle/>
          <a:p>
            <a:pPr lvl="0"/>
            <a:endParaRPr lang="en-IN" noProof="0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17CB21-EFCB-4B24-B01B-B163815BB4D0}" type="datetime1">
              <a:rPr lang="en-US" altLang="en-US"/>
              <a:pPr>
                <a:defRPr/>
              </a:pPr>
              <a:t>5/24/2024</a:t>
            </a:fld>
            <a:endParaRPr lang="en-US" alt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5BE4CE3-9DB7-4E6F-BCEC-4477E426E23C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  <p:transition spd="slow">
    <p:blinds dir="vert"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4585" y="617538"/>
            <a:ext cx="10390716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576917" y="2017713"/>
            <a:ext cx="508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60117" y="2017713"/>
            <a:ext cx="508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1445EA-E009-471C-8FA7-CF79223E1627}" type="datetime1">
              <a:rPr lang="en-US" altLang="en-US"/>
              <a:pPr>
                <a:defRPr/>
              </a:pPr>
              <a:t>5/24/2024</a:t>
            </a:fld>
            <a:endParaRPr lang="en-US" alt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457FD28-3F64-4950-ADE1-FAD2AE1B8DBC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  <p:transition spd="slow">
    <p:blinds dir="vert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15AAD2-2AEA-45C2-B2C1-CFFF133F1A64}" type="datetime1">
              <a:rPr lang="en-US" altLang="en-US"/>
              <a:pPr>
                <a:defRPr/>
              </a:pPr>
              <a:t>5/24/2024</a:t>
            </a:fld>
            <a:endParaRPr lang="en-US" alt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8CDBDBD-05B2-4504-A9DA-C88A353B2CA1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  <p:transition spd="slow">
    <p:blinds dir="vert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9BFA16-A2E6-40F1-ADAD-BD912D0EC249}" type="datetime1">
              <a:rPr lang="en-US" altLang="en-US"/>
              <a:pPr>
                <a:defRPr/>
              </a:pPr>
              <a:t>5/24/2024</a:t>
            </a:fld>
            <a:endParaRPr lang="en-US" alt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E4BD90A-4DC2-420D-9C1A-EF1117199E6D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  <p:transition spd="slow">
    <p:blinds dir="vert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76917" y="2017713"/>
            <a:ext cx="508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60117" y="2017713"/>
            <a:ext cx="508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ECF450-324F-4EB9-A057-509104DB8B98}" type="datetime1">
              <a:rPr lang="en-US" altLang="en-US"/>
              <a:pPr>
                <a:defRPr/>
              </a:pPr>
              <a:t>5/24/2024</a:t>
            </a:fld>
            <a:endParaRPr lang="en-US" alt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C8A1D4D-1439-4DA2-B94A-FBB5A71DFC9B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  <p:transition spd="slow">
    <p:blinds dir="vert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C31333-2E97-43D1-8A00-88C5F8AFC304}" type="datetime1">
              <a:rPr lang="en-US" altLang="en-US"/>
              <a:pPr>
                <a:defRPr/>
              </a:pPr>
              <a:t>5/24/2024</a:t>
            </a:fld>
            <a:endParaRPr lang="en-US" altLang="en-US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082FF43-231C-4194-83D4-FCCD12245D48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  <p:transition spd="slow">
    <p:blinds dir="vert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C4ED0C-2BF0-42A0-82F6-0111F29E1E3A}" type="datetime1">
              <a:rPr lang="en-US" altLang="en-US"/>
              <a:pPr>
                <a:defRPr/>
              </a:pPr>
              <a:t>5/24/2024</a:t>
            </a:fld>
            <a:endParaRPr lang="en-US" altLang="en-US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0DD56E1-6F58-49BC-A996-E086B3EE3932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  <p:transition spd="slow">
    <p:blinds dir="vert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94FED8-5BF5-4344-A2A3-5334F1DCBBB5}" type="datetime1">
              <a:rPr lang="en-US" altLang="en-US"/>
              <a:pPr>
                <a:defRPr/>
              </a:pPr>
              <a:t>5/24/2024</a:t>
            </a:fld>
            <a:endParaRPr lang="en-US" altLang="en-US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3104240-999B-4288-A806-8E60D0EAC0E9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  <p:transition spd="slow">
    <p:blinds dir="vert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031AE7-BBEE-40AF-A2BC-9566190198B6}" type="datetime1">
              <a:rPr lang="en-US" altLang="en-US"/>
              <a:pPr>
                <a:defRPr/>
              </a:pPr>
              <a:t>5/24/2024</a:t>
            </a:fld>
            <a:endParaRPr lang="en-US" alt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AD96EC0-CB5B-4FC4-88F4-875D142C0561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  <p:transition spd="slow">
    <p:blinds dir="vert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IN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F9C042-E354-47A9-9E10-680431651195}" type="datetime1">
              <a:rPr lang="en-US" altLang="en-US"/>
              <a:pPr>
                <a:defRPr/>
              </a:pPr>
              <a:t>5/24/2024</a:t>
            </a:fld>
            <a:endParaRPr lang="en-US" alt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1B382C5-CACC-4C32-A2EE-6D7B3418CE77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  <p:transition spd="slow">
    <p:blinds dir="vert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ltGray">
          <a:xfrm>
            <a:off x="556684" y="1098551"/>
            <a:ext cx="584200" cy="474663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>
              <a:defRPr/>
            </a:pPr>
            <a:endParaRPr kumimoji="1" lang="en-US" altLang="en-US" sz="2400"/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ltGray">
          <a:xfrm>
            <a:off x="1066801" y="1098551"/>
            <a:ext cx="438151" cy="474663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>
              <a:defRPr/>
            </a:pPr>
            <a:endParaRPr kumimoji="1" lang="en-US" altLang="en-US" sz="2400"/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ltGray">
          <a:xfrm>
            <a:off x="721785" y="1520826"/>
            <a:ext cx="563033" cy="474663"/>
          </a:xfrm>
          <a:prstGeom prst="rect">
            <a:avLst/>
          </a:prstGeom>
          <a:solidFill>
            <a:schemeClr val="folHlink"/>
          </a:solidFill>
          <a:ln>
            <a:noFill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>
              <a:defRPr/>
            </a:pPr>
            <a:endParaRPr kumimoji="1" lang="en-US" altLang="en-US" sz="2400"/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ltGray">
          <a:xfrm>
            <a:off x="1214967" y="1520826"/>
            <a:ext cx="491067" cy="474663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>
              <a:defRPr/>
            </a:pPr>
            <a:endParaRPr kumimoji="1" lang="en-US" altLang="en-US" sz="2400"/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ltGray">
          <a:xfrm>
            <a:off x="169333" y="1447801"/>
            <a:ext cx="747184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>
              <a:defRPr/>
            </a:pPr>
            <a:endParaRPr kumimoji="1" lang="en-US" altLang="en-US" sz="2400"/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gray">
          <a:xfrm>
            <a:off x="1016000" y="990601"/>
            <a:ext cx="42333" cy="1052513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>
              <a:defRPr/>
            </a:pPr>
            <a:endParaRPr kumimoji="1" lang="en-US" altLang="en-US" sz="2400"/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gray">
          <a:xfrm>
            <a:off x="590551" y="1781175"/>
            <a:ext cx="10968567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>
              <a:defRPr/>
            </a:pPr>
            <a:endParaRPr kumimoji="1" lang="en-US" altLang="en-US" sz="2400"/>
          </a:p>
        </p:txBody>
      </p:sp>
      <p:sp>
        <p:nvSpPr>
          <p:cNvPr id="13321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534585" y="617538"/>
            <a:ext cx="10390716" cy="11430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34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576917" y="2017713"/>
            <a:ext cx="10363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215051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219200" y="6324600"/>
            <a:ext cx="2540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400"/>
            </a:lvl1pPr>
          </a:lstStyle>
          <a:p>
            <a:pPr>
              <a:defRPr/>
            </a:pPr>
            <a:fld id="{8E7DA1D5-A6EC-454F-8FE9-90B1119FBF05}" type="datetime1">
              <a:rPr lang="en-US" altLang="en-US"/>
              <a:pPr>
                <a:defRPr/>
              </a:pPr>
              <a:t>5/24/2024</a:t>
            </a:fld>
            <a:endParaRPr lang="en-US" altLang="en-US"/>
          </a:p>
        </p:txBody>
      </p:sp>
      <p:sp>
        <p:nvSpPr>
          <p:cNvPr id="215052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470400" y="6324600"/>
            <a:ext cx="3860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215053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9042400" y="6324600"/>
            <a:ext cx="2540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78A298B8-0FD1-4B18-A23E-46213079AA3F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5" r:id="rId1"/>
    <p:sldLayoutId id="2147483832" r:id="rId2"/>
    <p:sldLayoutId id="2147483833" r:id="rId3"/>
    <p:sldLayoutId id="2147483834" r:id="rId4"/>
    <p:sldLayoutId id="2147483835" r:id="rId5"/>
    <p:sldLayoutId id="2147483836" r:id="rId6"/>
    <p:sldLayoutId id="2147483837" r:id="rId7"/>
    <p:sldLayoutId id="2147483838" r:id="rId8"/>
    <p:sldLayoutId id="2147483839" r:id="rId9"/>
    <p:sldLayoutId id="2147483840" r:id="rId10"/>
    <p:sldLayoutId id="2147483841" r:id="rId11"/>
    <p:sldLayoutId id="2147483842" r:id="rId12"/>
    <p:sldLayoutId id="2147483843" r:id="rId13"/>
    <p:sldLayoutId id="2147483844" r:id="rId14"/>
  </p:sldLayoutIdLst>
  <p:transition spd="slow">
    <p:blinds dir="vert"/>
  </p:transition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Tahom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Tahom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Tahom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Tahom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aahmad19@jmi.ac.in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jpeg"/><Relationship Id="rId4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5.jpeg"/><Relationship Id="rId4" Type="http://schemas.openxmlformats.org/officeDocument/2006/relationships/image" Target="../media/image14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png"/><Relationship Id="rId13" Type="http://schemas.openxmlformats.org/officeDocument/2006/relationships/image" Target="../media/image27.png"/><Relationship Id="rId3" Type="http://schemas.openxmlformats.org/officeDocument/2006/relationships/image" Target="../media/image17.png"/><Relationship Id="rId7" Type="http://schemas.openxmlformats.org/officeDocument/2006/relationships/image" Target="../media/image21.png"/><Relationship Id="rId12" Type="http://schemas.openxmlformats.org/officeDocument/2006/relationships/image" Target="../media/image26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0.png"/><Relationship Id="rId11" Type="http://schemas.openxmlformats.org/officeDocument/2006/relationships/image" Target="../media/image25.png"/><Relationship Id="rId5" Type="http://schemas.openxmlformats.org/officeDocument/2006/relationships/image" Target="../media/image19.png"/><Relationship Id="rId15" Type="http://schemas.openxmlformats.org/officeDocument/2006/relationships/hyperlink" Target="http://www.yourwebsite.com/" TargetMode="External"/><Relationship Id="rId10" Type="http://schemas.openxmlformats.org/officeDocument/2006/relationships/image" Target="../media/image24.png"/><Relationship Id="rId4" Type="http://schemas.openxmlformats.org/officeDocument/2006/relationships/image" Target="../media/image18.png"/><Relationship Id="rId9" Type="http://schemas.openxmlformats.org/officeDocument/2006/relationships/image" Target="../media/image23.png"/><Relationship Id="rId14" Type="http://schemas.openxmlformats.org/officeDocument/2006/relationships/hyperlink" Target="https://www.testportal.net/" TargetMode="Externa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33400" y="381000"/>
            <a:ext cx="11201400" cy="1371600"/>
          </a:xfrm>
          <a:solidFill>
            <a:schemeClr val="accent2">
              <a:lumMod val="40000"/>
              <a:lumOff val="60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anchor="ctr"/>
          <a:lstStyle/>
          <a:p>
            <a:pPr algn="ctr" eaLnBrk="1" hangingPunct="1">
              <a:defRPr/>
            </a:pPr>
            <a:r>
              <a:rPr lang="en-IN" sz="3600" b="1" dirty="0">
                <a:effectLst/>
                <a:latin typeface="Arial Rounded MT Bold" panose="020F07040305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EXPLORING TEST PORTAL FOR TEACHING LEARNING</a:t>
            </a:r>
            <a:endParaRPr lang="en-US" altLang="en-US" sz="3600" b="1" dirty="0">
              <a:solidFill>
                <a:srgbClr val="000066"/>
              </a:solidFill>
              <a:latin typeface="Arial Rounded MT Bold" panose="020F0704030504030204" pitchFamily="34" charset="0"/>
            </a:endParaRPr>
          </a:p>
        </p:txBody>
      </p:sp>
      <p:sp>
        <p:nvSpPr>
          <p:cNvPr id="15364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523836" y="4000504"/>
            <a:ext cx="6286544" cy="2247896"/>
          </a:xfrm>
          <a:solidFill>
            <a:schemeClr val="accent2">
              <a:lumMod val="20000"/>
              <a:lumOff val="80000"/>
            </a:schemeClr>
          </a:solidFill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marL="10795">
              <a:spcBef>
                <a:spcPts val="525"/>
              </a:spcBef>
            </a:pPr>
            <a:r>
              <a:rPr lang="en-US" sz="2800" b="1" spc="-65" dirty="0">
                <a:solidFill>
                  <a:srgbClr val="CC3300"/>
                </a:solidFill>
                <a:latin typeface="Arial Rounded MT Bold" panose="020F0704030504030204" pitchFamily="34" charset="0"/>
                <a:cs typeface="Times New Roman"/>
              </a:rPr>
              <a:t>Dr.</a:t>
            </a:r>
            <a:r>
              <a:rPr lang="en-US" sz="2800" b="1" spc="-60" dirty="0">
                <a:solidFill>
                  <a:srgbClr val="CC3300"/>
                </a:solidFill>
                <a:latin typeface="Arial Rounded MT Bold" panose="020F0704030504030204" pitchFamily="34" charset="0"/>
                <a:cs typeface="Times New Roman"/>
              </a:rPr>
              <a:t> </a:t>
            </a:r>
            <a:r>
              <a:rPr lang="en-US" sz="2800" b="1" spc="-65" dirty="0" err="1">
                <a:solidFill>
                  <a:srgbClr val="CC3300"/>
                </a:solidFill>
                <a:latin typeface="Arial Rounded MT Bold" panose="020F0704030504030204" pitchFamily="34" charset="0"/>
                <a:cs typeface="Times New Roman"/>
              </a:rPr>
              <a:t>Ansar</a:t>
            </a:r>
            <a:r>
              <a:rPr lang="en-US" sz="2800" b="1" spc="35" dirty="0">
                <a:solidFill>
                  <a:srgbClr val="CC3300"/>
                </a:solidFill>
                <a:latin typeface="Arial Rounded MT Bold" panose="020F0704030504030204" pitchFamily="34" charset="0"/>
                <a:cs typeface="Times New Roman"/>
              </a:rPr>
              <a:t> </a:t>
            </a:r>
            <a:r>
              <a:rPr lang="en-US" sz="2800" b="1" spc="-80" dirty="0">
                <a:solidFill>
                  <a:srgbClr val="CC3300"/>
                </a:solidFill>
                <a:latin typeface="Arial Rounded MT Bold" panose="020F0704030504030204" pitchFamily="34" charset="0"/>
                <a:cs typeface="Times New Roman"/>
              </a:rPr>
              <a:t>Ahmad</a:t>
            </a:r>
          </a:p>
          <a:p>
            <a:pPr marL="10795">
              <a:spcBef>
                <a:spcPts val="525"/>
              </a:spcBef>
            </a:pPr>
            <a:r>
              <a:rPr lang="en-US" sz="1800" spc="-5" dirty="0">
                <a:latin typeface="Arial Rounded MT Bold" panose="020F0704030504030204" pitchFamily="34" charset="0"/>
                <a:cs typeface="Times New Roman"/>
              </a:rPr>
              <a:t>Department</a:t>
            </a:r>
            <a:r>
              <a:rPr lang="en-US" sz="1800" spc="-135" dirty="0">
                <a:latin typeface="Arial Rounded MT Bold" panose="020F0704030504030204" pitchFamily="34" charset="0"/>
                <a:cs typeface="Times New Roman"/>
              </a:rPr>
              <a:t> </a:t>
            </a:r>
            <a:r>
              <a:rPr lang="en-US" sz="1800" spc="5" dirty="0">
                <a:latin typeface="Arial Rounded MT Bold" panose="020F0704030504030204" pitchFamily="34" charset="0"/>
                <a:cs typeface="Times New Roman"/>
              </a:rPr>
              <a:t>of</a:t>
            </a:r>
            <a:r>
              <a:rPr lang="en-US" sz="1800" spc="-130" dirty="0">
                <a:latin typeface="Arial Rounded MT Bold" panose="020F0704030504030204" pitchFamily="34" charset="0"/>
                <a:cs typeface="Times New Roman"/>
              </a:rPr>
              <a:t> </a:t>
            </a:r>
            <a:r>
              <a:rPr lang="en-US" sz="1800" spc="-10" dirty="0">
                <a:latin typeface="Arial Rounded MT Bold" panose="020F0704030504030204" pitchFamily="34" charset="0"/>
                <a:cs typeface="Times New Roman"/>
              </a:rPr>
              <a:t>Teacher Training &amp; Non Formal </a:t>
            </a:r>
          </a:p>
          <a:p>
            <a:pPr marL="602615" marR="577850">
              <a:lnSpc>
                <a:spcPct val="114100"/>
              </a:lnSpc>
              <a:spcBef>
                <a:spcPts val="30"/>
              </a:spcBef>
            </a:pPr>
            <a:r>
              <a:rPr lang="en-US" sz="1800" spc="-10" dirty="0">
                <a:latin typeface="Arial Rounded MT Bold" panose="020F0704030504030204" pitchFamily="34" charset="0"/>
                <a:cs typeface="Times New Roman"/>
              </a:rPr>
              <a:t>E</a:t>
            </a:r>
            <a:r>
              <a:rPr lang="en-US" sz="1800" spc="-105" dirty="0">
                <a:latin typeface="Arial Rounded MT Bold" panose="020F0704030504030204" pitchFamily="34" charset="0"/>
                <a:cs typeface="Times New Roman"/>
              </a:rPr>
              <a:t>ducation </a:t>
            </a:r>
            <a:r>
              <a:rPr lang="en-US" sz="1800" spc="-10" dirty="0">
                <a:latin typeface="Arial Rounded MT Bold" panose="020F0704030504030204" pitchFamily="34" charset="0"/>
                <a:cs typeface="Times New Roman"/>
              </a:rPr>
              <a:t>(IASE),</a:t>
            </a:r>
            <a:r>
              <a:rPr lang="en-US" sz="1800" spc="-100" dirty="0">
                <a:latin typeface="Arial Rounded MT Bold" panose="020F0704030504030204" pitchFamily="34" charset="0"/>
                <a:cs typeface="Times New Roman"/>
              </a:rPr>
              <a:t> </a:t>
            </a:r>
            <a:r>
              <a:rPr lang="en-US" sz="1800" spc="-5" dirty="0">
                <a:latin typeface="Arial Rounded MT Bold" panose="020F0704030504030204" pitchFamily="34" charset="0"/>
                <a:cs typeface="Times New Roman"/>
              </a:rPr>
              <a:t>Faculty</a:t>
            </a:r>
            <a:r>
              <a:rPr lang="en-US" sz="1800" spc="-135" dirty="0">
                <a:latin typeface="Arial Rounded MT Bold" panose="020F0704030504030204" pitchFamily="34" charset="0"/>
                <a:cs typeface="Times New Roman"/>
              </a:rPr>
              <a:t> </a:t>
            </a:r>
            <a:r>
              <a:rPr lang="en-US" sz="1800" spc="5" dirty="0">
                <a:latin typeface="Arial Rounded MT Bold" panose="020F0704030504030204" pitchFamily="34" charset="0"/>
                <a:cs typeface="Times New Roman"/>
              </a:rPr>
              <a:t>of</a:t>
            </a:r>
            <a:r>
              <a:rPr lang="en-US" sz="1800" spc="-130" dirty="0">
                <a:latin typeface="Arial Rounded MT Bold" panose="020F0704030504030204" pitchFamily="34" charset="0"/>
                <a:cs typeface="Times New Roman"/>
              </a:rPr>
              <a:t> </a:t>
            </a:r>
            <a:r>
              <a:rPr lang="en-US" sz="1800" spc="-10" dirty="0">
                <a:latin typeface="Arial Rounded MT Bold" panose="020F0704030504030204" pitchFamily="34" charset="0"/>
                <a:cs typeface="Times New Roman"/>
              </a:rPr>
              <a:t>Education, </a:t>
            </a:r>
            <a:r>
              <a:rPr lang="en-US" sz="1800" spc="-484" dirty="0">
                <a:latin typeface="Arial Rounded MT Bold" panose="020F0704030504030204" pitchFamily="34" charset="0"/>
                <a:cs typeface="Times New Roman"/>
              </a:rPr>
              <a:t> </a:t>
            </a:r>
          </a:p>
          <a:p>
            <a:pPr marL="602615" marR="577850">
              <a:lnSpc>
                <a:spcPct val="114100"/>
              </a:lnSpc>
              <a:spcBef>
                <a:spcPts val="30"/>
              </a:spcBef>
            </a:pPr>
            <a:r>
              <a:rPr lang="en-US" sz="1800" dirty="0" err="1">
                <a:latin typeface="Arial Rounded MT Bold" panose="020F0704030504030204" pitchFamily="34" charset="0"/>
                <a:cs typeface="Times New Roman"/>
              </a:rPr>
              <a:t>Jamia</a:t>
            </a:r>
            <a:r>
              <a:rPr lang="en-US" sz="1800" spc="-65" dirty="0">
                <a:latin typeface="Arial Rounded MT Bold" panose="020F0704030504030204" pitchFamily="34" charset="0"/>
                <a:cs typeface="Times New Roman"/>
              </a:rPr>
              <a:t> </a:t>
            </a:r>
            <a:r>
              <a:rPr lang="en-US" sz="1800" spc="-10" dirty="0" err="1">
                <a:latin typeface="Arial Rounded MT Bold" panose="020F0704030504030204" pitchFamily="34" charset="0"/>
                <a:cs typeface="Times New Roman"/>
              </a:rPr>
              <a:t>Millia</a:t>
            </a:r>
            <a:r>
              <a:rPr lang="en-US" sz="1800" spc="-65" dirty="0">
                <a:latin typeface="Arial Rounded MT Bold" panose="020F0704030504030204" pitchFamily="34" charset="0"/>
                <a:cs typeface="Times New Roman"/>
              </a:rPr>
              <a:t> </a:t>
            </a:r>
            <a:r>
              <a:rPr lang="en-US" sz="1800" dirty="0">
                <a:latin typeface="Arial Rounded MT Bold" panose="020F0704030504030204" pitchFamily="34" charset="0"/>
                <a:cs typeface="Times New Roman"/>
              </a:rPr>
              <a:t>Islamia,</a:t>
            </a:r>
            <a:r>
              <a:rPr lang="en-US" sz="1800" spc="-60" dirty="0">
                <a:latin typeface="Arial Rounded MT Bold" panose="020F0704030504030204" pitchFamily="34" charset="0"/>
                <a:cs typeface="Times New Roman"/>
              </a:rPr>
              <a:t> </a:t>
            </a:r>
            <a:r>
              <a:rPr lang="en-US" sz="1800" dirty="0">
                <a:latin typeface="Arial Rounded MT Bold" panose="020F0704030504030204" pitchFamily="34" charset="0"/>
                <a:cs typeface="Times New Roman"/>
              </a:rPr>
              <a:t>New</a:t>
            </a:r>
            <a:r>
              <a:rPr lang="en-US" sz="1800" spc="-80" dirty="0">
                <a:latin typeface="Arial Rounded MT Bold" panose="020F0704030504030204" pitchFamily="34" charset="0"/>
                <a:cs typeface="Times New Roman"/>
              </a:rPr>
              <a:t> </a:t>
            </a:r>
            <a:r>
              <a:rPr lang="en-US" sz="1800" spc="-5" dirty="0">
                <a:latin typeface="Arial Rounded MT Bold" panose="020F0704030504030204" pitchFamily="34" charset="0"/>
                <a:cs typeface="Times New Roman"/>
              </a:rPr>
              <a:t>Delhi.</a:t>
            </a:r>
          </a:p>
          <a:p>
            <a:pPr marL="602615" marR="577850">
              <a:lnSpc>
                <a:spcPct val="114100"/>
              </a:lnSpc>
              <a:spcBef>
                <a:spcPts val="30"/>
              </a:spcBef>
            </a:pPr>
            <a:r>
              <a:rPr lang="en-US" sz="1600" spc="-5" dirty="0">
                <a:latin typeface="Arial Rounded MT Bold" panose="020F0704030504030204" pitchFamily="34" charset="0"/>
                <a:cs typeface="Times New Roman"/>
              </a:rPr>
              <a:t>Email: </a:t>
            </a:r>
            <a:r>
              <a:rPr lang="en-US" sz="1600" spc="-5" dirty="0">
                <a:latin typeface="Arial Rounded MT Bold" panose="020F0704030504030204" pitchFamily="34" charset="0"/>
                <a:cs typeface="Times New Roman"/>
                <a:hlinkClick r:id="rId3"/>
              </a:rPr>
              <a:t>aahmad19@jmi.ac.in</a:t>
            </a:r>
            <a:r>
              <a:rPr lang="en-US" sz="1600" spc="-5" dirty="0">
                <a:latin typeface="Arial Rounded MT Bold" panose="020F0704030504030204" pitchFamily="34" charset="0"/>
                <a:cs typeface="Times New Roman"/>
              </a:rPr>
              <a:t> </a:t>
            </a:r>
            <a:endParaRPr lang="en-US" sz="1600" dirty="0">
              <a:latin typeface="Arial Rounded MT Bold" panose="020F0704030504030204" pitchFamily="34" charset="0"/>
              <a:cs typeface="Times New Roman"/>
            </a:endParaRPr>
          </a:p>
          <a:p>
            <a:pPr eaLnBrk="1" hangingPunct="1">
              <a:lnSpc>
                <a:spcPct val="80000"/>
              </a:lnSpc>
              <a:defRPr/>
            </a:pPr>
            <a:endParaRPr lang="en-US" altLang="en-US" sz="2800" b="1" dirty="0">
              <a:effectLst>
                <a:outerShdw blurRad="38100" dist="38100" dir="2700000" algn="tl">
                  <a:srgbClr val="C0C0C0"/>
                </a:outerShdw>
              </a:effectLst>
              <a:latin typeface="Century" panose="02040604050505020304" pitchFamily="18" charset="0"/>
            </a:endParaRPr>
          </a:p>
        </p:txBody>
      </p:sp>
      <p:pic>
        <p:nvPicPr>
          <p:cNvPr id="2" name="Picture 2" descr="C:\Users\Ansar Ahmad\Desktop\Test portal.pn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162801" y="2514600"/>
            <a:ext cx="4495799" cy="1543050"/>
          </a:xfrm>
          <a:prstGeom prst="rect">
            <a:avLst/>
          </a:prstGeom>
          <a:noFill/>
        </p:spPr>
      </p:pic>
      <p:pic>
        <p:nvPicPr>
          <p:cNvPr id="1027" name="Picture 3" descr="C:\Users\Ansar Ahmad\Desktop\555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162799" y="4114800"/>
            <a:ext cx="4495799" cy="2133600"/>
          </a:xfrm>
          <a:prstGeom prst="rect">
            <a:avLst/>
          </a:prstGeom>
          <a:noFill/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13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D753ACF-83B8-4853-9728-91A074D10339}" type="slidenum">
              <a:rPr lang="en-US" altLang="en-US"/>
              <a:pPr/>
              <a:t>10</a:t>
            </a:fld>
            <a:endParaRPr lang="en-US" altLang="en-US"/>
          </a:p>
        </p:txBody>
      </p:sp>
      <p:sp>
        <p:nvSpPr>
          <p:cNvPr id="16387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105678" y="571500"/>
            <a:ext cx="10439400" cy="714360"/>
          </a:xfrm>
          <a:solidFill>
            <a:srgbClr val="FFC000"/>
          </a:solidFill>
        </p:spPr>
        <p:txBody>
          <a:bodyPr/>
          <a:lstStyle/>
          <a:p>
            <a:pPr algn="ctr">
              <a:lnSpc>
                <a:spcPct val="150000"/>
              </a:lnSpc>
              <a:spcAft>
                <a:spcPts val="800"/>
              </a:spcAft>
              <a:defRPr/>
            </a:pPr>
            <a:r>
              <a:rPr lang="en-US" sz="3600" b="1" dirty="0">
                <a:solidFill>
                  <a:srgbClr val="0000FF"/>
                </a:solidFill>
                <a:effectLst/>
                <a:latin typeface="Century" panose="020406040505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Essential requirement to Create Test Portal </a:t>
            </a:r>
            <a:endParaRPr lang="en-IN" sz="3600" b="1" dirty="0">
              <a:solidFill>
                <a:srgbClr val="0000FF"/>
              </a:solidFill>
              <a:effectLst/>
              <a:latin typeface="Century" panose="020406040505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171" name="Slide Number Placeholder 5"/>
          <p:cNvSpPr txBox="1">
            <a:spLocks noGrp="1"/>
          </p:cNvSpPr>
          <p:nvPr/>
        </p:nvSpPr>
        <p:spPr bwMode="auto">
          <a:xfrm>
            <a:off x="8305800" y="63246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 eaLnBrk="1" hangingPunct="1"/>
            <a:fld id="{C4AB1844-7906-4EE7-BE5A-B33C05C7A2C9}" type="slidenum">
              <a:rPr lang="en-US" altLang="en-US" sz="1400"/>
              <a:pPr algn="r" eaLnBrk="1" hangingPunct="1"/>
              <a:t>10</a:t>
            </a:fld>
            <a:endParaRPr lang="en-US" altLang="en-US" sz="1400"/>
          </a:p>
        </p:txBody>
      </p:sp>
      <p:pic>
        <p:nvPicPr>
          <p:cNvPr id="3074" name="Picture 2" descr="C:\Users\Ansar Ahmad\Desktop\323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267200" y="1323109"/>
            <a:ext cx="3298118" cy="1733550"/>
          </a:xfrm>
          <a:prstGeom prst="rect">
            <a:avLst/>
          </a:prstGeom>
          <a:noFill/>
        </p:spPr>
      </p:pic>
      <p:sp>
        <p:nvSpPr>
          <p:cNvPr id="71" name="Rectangle 70"/>
          <p:cNvSpPr/>
          <p:nvPr/>
        </p:nvSpPr>
        <p:spPr bwMode="auto">
          <a:xfrm>
            <a:off x="8024750" y="2885177"/>
            <a:ext cx="3048000" cy="19812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/>
          </a:p>
        </p:txBody>
      </p:sp>
      <p:pic>
        <p:nvPicPr>
          <p:cNvPr id="72" name="object 24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8248318" y="2991565"/>
            <a:ext cx="2600864" cy="1600200"/>
          </a:xfrm>
          <a:prstGeom prst="rect">
            <a:avLst/>
          </a:prstGeom>
        </p:spPr>
      </p:pic>
      <p:pic>
        <p:nvPicPr>
          <p:cNvPr id="73" name="object 26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1219200" y="3056659"/>
            <a:ext cx="2743200" cy="2209800"/>
          </a:xfrm>
          <a:prstGeom prst="rect">
            <a:avLst/>
          </a:prstGeom>
        </p:spPr>
      </p:pic>
      <p:sp>
        <p:nvSpPr>
          <p:cNvPr id="74" name="Rectangle 73"/>
          <p:cNvSpPr/>
          <p:nvPr/>
        </p:nvSpPr>
        <p:spPr bwMode="auto">
          <a:xfrm>
            <a:off x="2207568" y="1976430"/>
            <a:ext cx="1600200" cy="4572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Desktop</a:t>
            </a:r>
          </a:p>
        </p:txBody>
      </p:sp>
      <p:sp>
        <p:nvSpPr>
          <p:cNvPr id="75" name="Rectangle 74"/>
          <p:cNvSpPr/>
          <p:nvPr/>
        </p:nvSpPr>
        <p:spPr bwMode="auto">
          <a:xfrm>
            <a:off x="1752600" y="5266459"/>
            <a:ext cx="1676400" cy="4572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Internet</a:t>
            </a:r>
          </a:p>
        </p:txBody>
      </p:sp>
      <p:sp>
        <p:nvSpPr>
          <p:cNvPr id="76" name="Rectangle 75"/>
          <p:cNvSpPr/>
          <p:nvPr/>
        </p:nvSpPr>
        <p:spPr bwMode="auto">
          <a:xfrm>
            <a:off x="8233727" y="4974755"/>
            <a:ext cx="2667000" cy="4572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Google Account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863970" y="-66462"/>
            <a:ext cx="7460074" cy="6858000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738282" y="357166"/>
            <a:ext cx="1422073" cy="561179"/>
          </a:xfrm>
          <a:prstGeom prst="rect">
            <a:avLst/>
          </a:prstGeom>
        </p:spPr>
        <p:txBody>
          <a:bodyPr vert="horz" wrap="square" lIns="0" tIns="7112" rIns="0" bIns="0" numCol="1" rtlCol="0" anchor="b" anchorCtr="0" compatLnSpc="1">
            <a:prstTxWarp prst="textNoShape">
              <a:avLst/>
            </a:prstTxWarp>
            <a:spAutoFit/>
          </a:bodyPr>
          <a:lstStyle/>
          <a:p>
            <a:pPr marL="7112" marR="2845">
              <a:spcBef>
                <a:spcPts val="56"/>
              </a:spcBef>
            </a:pPr>
            <a:r>
              <a:rPr sz="3600" b="1" spc="3" dirty="0">
                <a:solidFill>
                  <a:srgbClr val="0000FF"/>
                </a:solidFill>
                <a:latin typeface="Tahoma"/>
                <a:cs typeface="Tahoma"/>
              </a:rPr>
              <a:t>Ho</a:t>
            </a:r>
            <a:r>
              <a:rPr sz="3600" b="1" spc="-218" dirty="0">
                <a:solidFill>
                  <a:srgbClr val="0000FF"/>
                </a:solidFill>
                <a:latin typeface="Tahoma"/>
                <a:cs typeface="Tahoma"/>
              </a:rPr>
              <a:t>w?</a:t>
            </a:r>
            <a:endParaRPr sz="3600" dirty="0">
              <a:solidFill>
                <a:srgbClr val="0000FF"/>
              </a:solidFill>
              <a:latin typeface="Tahoma"/>
              <a:cs typeface="Tahoma"/>
            </a:endParaRPr>
          </a:p>
        </p:txBody>
      </p:sp>
      <p:grpSp>
        <p:nvGrpSpPr>
          <p:cNvPr id="4" name="object 4"/>
          <p:cNvGrpSpPr/>
          <p:nvPr/>
        </p:nvGrpSpPr>
        <p:grpSpPr>
          <a:xfrm>
            <a:off x="1604963" y="67735"/>
            <a:ext cx="8129588" cy="6701367"/>
            <a:chOff x="161925" y="101601"/>
            <a:chExt cx="16259175" cy="10052050"/>
          </a:xfrm>
        </p:grpSpPr>
        <p:sp>
          <p:nvSpPr>
            <p:cNvPr id="5" name="object 5"/>
            <p:cNvSpPr/>
            <p:nvPr/>
          </p:nvSpPr>
          <p:spPr>
            <a:xfrm>
              <a:off x="4783416" y="2667875"/>
              <a:ext cx="7767320" cy="6367145"/>
            </a:xfrm>
            <a:custGeom>
              <a:avLst/>
              <a:gdLst/>
              <a:ahLst/>
              <a:cxnLst/>
              <a:rect l="l" t="t" r="r" b="b"/>
              <a:pathLst>
                <a:path w="7767320" h="6367145">
                  <a:moveTo>
                    <a:pt x="835063" y="6059157"/>
                  </a:moveTo>
                  <a:lnTo>
                    <a:pt x="831062" y="6042761"/>
                  </a:lnTo>
                  <a:lnTo>
                    <a:pt x="826846" y="6025807"/>
                  </a:lnTo>
                  <a:lnTo>
                    <a:pt x="822236" y="6007709"/>
                  </a:lnTo>
                  <a:lnTo>
                    <a:pt x="817029" y="5987923"/>
                  </a:lnTo>
                  <a:lnTo>
                    <a:pt x="768223" y="6004204"/>
                  </a:lnTo>
                  <a:lnTo>
                    <a:pt x="719543" y="6020676"/>
                  </a:lnTo>
                  <a:lnTo>
                    <a:pt x="670979" y="6037351"/>
                  </a:lnTo>
                  <a:lnTo>
                    <a:pt x="622528" y="6054229"/>
                  </a:lnTo>
                  <a:lnTo>
                    <a:pt x="574192" y="6071336"/>
                  </a:lnTo>
                  <a:lnTo>
                    <a:pt x="525945" y="6088672"/>
                  </a:lnTo>
                  <a:lnTo>
                    <a:pt x="477799" y="6106249"/>
                  </a:lnTo>
                  <a:lnTo>
                    <a:pt x="429729" y="6124092"/>
                  </a:lnTo>
                  <a:lnTo>
                    <a:pt x="381749" y="6142202"/>
                  </a:lnTo>
                  <a:lnTo>
                    <a:pt x="333844" y="6160605"/>
                  </a:lnTo>
                  <a:lnTo>
                    <a:pt x="286004" y="6179286"/>
                  </a:lnTo>
                  <a:lnTo>
                    <a:pt x="238226" y="6198286"/>
                  </a:lnTo>
                  <a:lnTo>
                    <a:pt x="190500" y="6217590"/>
                  </a:lnTo>
                  <a:lnTo>
                    <a:pt x="142811" y="6237236"/>
                  </a:lnTo>
                  <a:lnTo>
                    <a:pt x="95186" y="6257214"/>
                  </a:lnTo>
                  <a:lnTo>
                    <a:pt x="47574" y="6277546"/>
                  </a:lnTo>
                  <a:lnTo>
                    <a:pt x="0" y="6298235"/>
                  </a:lnTo>
                  <a:lnTo>
                    <a:pt x="6184" y="6316459"/>
                  </a:lnTo>
                  <a:lnTo>
                    <a:pt x="12077" y="6333553"/>
                  </a:lnTo>
                  <a:lnTo>
                    <a:pt x="17767" y="6350203"/>
                  </a:lnTo>
                  <a:lnTo>
                    <a:pt x="71424" y="6348958"/>
                  </a:lnTo>
                  <a:lnTo>
                    <a:pt x="119392" y="6330886"/>
                  </a:lnTo>
                  <a:lnTo>
                    <a:pt x="167271" y="6312827"/>
                  </a:lnTo>
                  <a:lnTo>
                    <a:pt x="215087" y="6294767"/>
                  </a:lnTo>
                  <a:lnTo>
                    <a:pt x="262826" y="6276721"/>
                  </a:lnTo>
                  <a:lnTo>
                    <a:pt x="310527" y="6258687"/>
                  </a:lnTo>
                  <a:lnTo>
                    <a:pt x="358178" y="6240640"/>
                  </a:lnTo>
                  <a:lnTo>
                    <a:pt x="405803" y="6222593"/>
                  </a:lnTo>
                  <a:lnTo>
                    <a:pt x="453415" y="6204534"/>
                  </a:lnTo>
                  <a:lnTo>
                    <a:pt x="501015" y="6186462"/>
                  </a:lnTo>
                  <a:lnTo>
                    <a:pt x="548627" y="6168364"/>
                  </a:lnTo>
                  <a:lnTo>
                    <a:pt x="596252" y="6150254"/>
                  </a:lnTo>
                  <a:lnTo>
                    <a:pt x="643902" y="6132106"/>
                  </a:lnTo>
                  <a:lnTo>
                    <a:pt x="691603" y="6113932"/>
                  </a:lnTo>
                  <a:lnTo>
                    <a:pt x="739355" y="6095720"/>
                  </a:lnTo>
                  <a:lnTo>
                    <a:pt x="787171" y="6077458"/>
                  </a:lnTo>
                  <a:lnTo>
                    <a:pt x="835063" y="6059157"/>
                  </a:lnTo>
                  <a:close/>
                </a:path>
                <a:path w="7767320" h="6367145">
                  <a:moveTo>
                    <a:pt x="2267254" y="5614936"/>
                  </a:moveTo>
                  <a:lnTo>
                    <a:pt x="2257945" y="5581142"/>
                  </a:lnTo>
                  <a:lnTo>
                    <a:pt x="2256879" y="5578729"/>
                  </a:lnTo>
                  <a:lnTo>
                    <a:pt x="2254758" y="5576303"/>
                  </a:lnTo>
                  <a:lnTo>
                    <a:pt x="2248395" y="5566651"/>
                  </a:lnTo>
                  <a:lnTo>
                    <a:pt x="2199754" y="5579059"/>
                  </a:lnTo>
                  <a:lnTo>
                    <a:pt x="2151113" y="5591568"/>
                  </a:lnTo>
                  <a:lnTo>
                    <a:pt x="2102472" y="5604205"/>
                  </a:lnTo>
                  <a:lnTo>
                    <a:pt x="2053818" y="5616943"/>
                  </a:lnTo>
                  <a:lnTo>
                    <a:pt x="2005164" y="5629795"/>
                  </a:lnTo>
                  <a:lnTo>
                    <a:pt x="1956498" y="5642775"/>
                  </a:lnTo>
                  <a:lnTo>
                    <a:pt x="1907832" y="5655881"/>
                  </a:lnTo>
                  <a:lnTo>
                    <a:pt x="1859153" y="5669115"/>
                  </a:lnTo>
                  <a:lnTo>
                    <a:pt x="1810461" y="5682488"/>
                  </a:lnTo>
                  <a:lnTo>
                    <a:pt x="1761769" y="5696001"/>
                  </a:lnTo>
                  <a:lnTo>
                    <a:pt x="1713052" y="5709666"/>
                  </a:lnTo>
                  <a:lnTo>
                    <a:pt x="1664322" y="5723471"/>
                  </a:lnTo>
                  <a:lnTo>
                    <a:pt x="1615579" y="5737428"/>
                  </a:lnTo>
                  <a:lnTo>
                    <a:pt x="1566824" y="5751550"/>
                  </a:lnTo>
                  <a:lnTo>
                    <a:pt x="1518043" y="5765825"/>
                  </a:lnTo>
                  <a:lnTo>
                    <a:pt x="1469250" y="5780278"/>
                  </a:lnTo>
                  <a:lnTo>
                    <a:pt x="1420431" y="5794895"/>
                  </a:lnTo>
                  <a:lnTo>
                    <a:pt x="1425041" y="5814898"/>
                  </a:lnTo>
                  <a:lnTo>
                    <a:pt x="1429435" y="5833542"/>
                  </a:lnTo>
                  <a:lnTo>
                    <a:pt x="1433842" y="5851271"/>
                  </a:lnTo>
                  <a:lnTo>
                    <a:pt x="1438452" y="5868555"/>
                  </a:lnTo>
                  <a:lnTo>
                    <a:pt x="1450276" y="5866917"/>
                  </a:lnTo>
                  <a:lnTo>
                    <a:pt x="1529410" y="5847778"/>
                  </a:lnTo>
                  <a:lnTo>
                    <a:pt x="1579029" y="5834202"/>
                  </a:lnTo>
                  <a:lnTo>
                    <a:pt x="1628648" y="5820613"/>
                  </a:lnTo>
                  <a:lnTo>
                    <a:pt x="1678254" y="5806999"/>
                  </a:lnTo>
                  <a:lnTo>
                    <a:pt x="1727873" y="5793371"/>
                  </a:lnTo>
                  <a:lnTo>
                    <a:pt x="1777479" y="5779732"/>
                  </a:lnTo>
                  <a:lnTo>
                    <a:pt x="1827098" y="5766092"/>
                  </a:lnTo>
                  <a:lnTo>
                    <a:pt x="1876717" y="5752439"/>
                  </a:lnTo>
                  <a:lnTo>
                    <a:pt x="1926323" y="5738800"/>
                  </a:lnTo>
                  <a:lnTo>
                    <a:pt x="1975942" y="5725160"/>
                  </a:lnTo>
                  <a:lnTo>
                    <a:pt x="2025561" y="5711533"/>
                  </a:lnTo>
                  <a:lnTo>
                    <a:pt x="2075167" y="5697918"/>
                  </a:lnTo>
                  <a:lnTo>
                    <a:pt x="2124786" y="5684329"/>
                  </a:lnTo>
                  <a:lnTo>
                    <a:pt x="2174405" y="5670766"/>
                  </a:lnTo>
                  <a:lnTo>
                    <a:pt x="2224011" y="5657215"/>
                  </a:lnTo>
                  <a:lnTo>
                    <a:pt x="2252865" y="5647194"/>
                  </a:lnTo>
                  <a:lnTo>
                    <a:pt x="2266416" y="5635028"/>
                  </a:lnTo>
                  <a:lnTo>
                    <a:pt x="2267254" y="5614936"/>
                  </a:lnTo>
                  <a:close/>
                </a:path>
                <a:path w="7767320" h="6367145">
                  <a:moveTo>
                    <a:pt x="3720947" y="5296535"/>
                  </a:moveTo>
                  <a:lnTo>
                    <a:pt x="3717175" y="5276710"/>
                  </a:lnTo>
                  <a:lnTo>
                    <a:pt x="3713797" y="5258816"/>
                  </a:lnTo>
                  <a:lnTo>
                    <a:pt x="3710825" y="5242509"/>
                  </a:lnTo>
                  <a:lnTo>
                    <a:pt x="3708235" y="5227459"/>
                  </a:lnTo>
                  <a:lnTo>
                    <a:pt x="3694417" y="5228450"/>
                  </a:lnTo>
                  <a:lnTo>
                    <a:pt x="3628402" y="5240312"/>
                  </a:lnTo>
                  <a:lnTo>
                    <a:pt x="3579787" y="5250332"/>
                  </a:lnTo>
                  <a:lnTo>
                    <a:pt x="3523170" y="5262511"/>
                  </a:lnTo>
                  <a:lnTo>
                    <a:pt x="3460318" y="5276431"/>
                  </a:lnTo>
                  <a:lnTo>
                    <a:pt x="3393033" y="5291671"/>
                  </a:lnTo>
                  <a:lnTo>
                    <a:pt x="3323094" y="5307812"/>
                  </a:lnTo>
                  <a:lnTo>
                    <a:pt x="3252292" y="5324424"/>
                  </a:lnTo>
                  <a:lnTo>
                    <a:pt x="3182416" y="5341086"/>
                  </a:lnTo>
                  <a:lnTo>
                    <a:pt x="3115259" y="5357380"/>
                  </a:lnTo>
                  <a:lnTo>
                    <a:pt x="3052610" y="5372887"/>
                  </a:lnTo>
                  <a:lnTo>
                    <a:pt x="2996247" y="5387187"/>
                  </a:lnTo>
                  <a:lnTo>
                    <a:pt x="2947962" y="5399837"/>
                  </a:lnTo>
                  <a:lnTo>
                    <a:pt x="2909557" y="5410441"/>
                  </a:lnTo>
                  <a:lnTo>
                    <a:pt x="2869514" y="5423801"/>
                  </a:lnTo>
                  <a:lnTo>
                    <a:pt x="2870568" y="5429859"/>
                  </a:lnTo>
                  <a:lnTo>
                    <a:pt x="2869514" y="5438343"/>
                  </a:lnTo>
                  <a:lnTo>
                    <a:pt x="2871635" y="5445607"/>
                  </a:lnTo>
                  <a:lnTo>
                    <a:pt x="2873603" y="5456428"/>
                  </a:lnTo>
                  <a:lnTo>
                    <a:pt x="2876258" y="5467578"/>
                  </a:lnTo>
                  <a:lnTo>
                    <a:pt x="2879521" y="5479872"/>
                  </a:lnTo>
                  <a:lnTo>
                    <a:pt x="2883281" y="5494096"/>
                  </a:lnTo>
                  <a:lnTo>
                    <a:pt x="2932595" y="5482755"/>
                  </a:lnTo>
                  <a:lnTo>
                    <a:pt x="2981871" y="5471414"/>
                  </a:lnTo>
                  <a:lnTo>
                    <a:pt x="3031121" y="5460060"/>
                  </a:lnTo>
                  <a:lnTo>
                    <a:pt x="3080347" y="5448681"/>
                  </a:lnTo>
                  <a:lnTo>
                    <a:pt x="3129546" y="5437289"/>
                  </a:lnTo>
                  <a:lnTo>
                    <a:pt x="3178746" y="5425872"/>
                  </a:lnTo>
                  <a:lnTo>
                    <a:pt x="3227933" y="5414403"/>
                  </a:lnTo>
                  <a:lnTo>
                    <a:pt x="3277120" y="5402897"/>
                  </a:lnTo>
                  <a:lnTo>
                    <a:pt x="3326320" y="5391353"/>
                  </a:lnTo>
                  <a:lnTo>
                    <a:pt x="3375533" y="5379745"/>
                  </a:lnTo>
                  <a:lnTo>
                    <a:pt x="3424758" y="5368087"/>
                  </a:lnTo>
                  <a:lnTo>
                    <a:pt x="3474021" y="5356364"/>
                  </a:lnTo>
                  <a:lnTo>
                    <a:pt x="3523310" y="5344566"/>
                  </a:lnTo>
                  <a:lnTo>
                    <a:pt x="3572649" y="5332679"/>
                  </a:lnTo>
                  <a:lnTo>
                    <a:pt x="3622027" y="5320728"/>
                  </a:lnTo>
                  <a:lnTo>
                    <a:pt x="3671455" y="5308676"/>
                  </a:lnTo>
                  <a:lnTo>
                    <a:pt x="3720947" y="5296535"/>
                  </a:lnTo>
                  <a:close/>
                </a:path>
                <a:path w="7767320" h="6367145">
                  <a:moveTo>
                    <a:pt x="3835565" y="1094333"/>
                  </a:moveTo>
                  <a:lnTo>
                    <a:pt x="3828110" y="1077302"/>
                  </a:lnTo>
                  <a:lnTo>
                    <a:pt x="3819664" y="1068603"/>
                  </a:lnTo>
                  <a:lnTo>
                    <a:pt x="3809619" y="1068819"/>
                  </a:lnTo>
                  <a:lnTo>
                    <a:pt x="3768979" y="1109484"/>
                  </a:lnTo>
                  <a:lnTo>
                    <a:pt x="3743325" y="1142873"/>
                  </a:lnTo>
                  <a:lnTo>
                    <a:pt x="3721658" y="1179677"/>
                  </a:lnTo>
                  <a:lnTo>
                    <a:pt x="3705161" y="1220939"/>
                  </a:lnTo>
                  <a:lnTo>
                    <a:pt x="3695750" y="1260055"/>
                  </a:lnTo>
                  <a:lnTo>
                    <a:pt x="3690315" y="1300073"/>
                  </a:lnTo>
                  <a:lnTo>
                    <a:pt x="3690582" y="1316507"/>
                  </a:lnTo>
                  <a:lnTo>
                    <a:pt x="3695623" y="1324724"/>
                  </a:lnTo>
                  <a:lnTo>
                    <a:pt x="3707015" y="1326095"/>
                  </a:lnTo>
                  <a:lnTo>
                    <a:pt x="3726370" y="1321993"/>
                  </a:lnTo>
                  <a:lnTo>
                    <a:pt x="3730904" y="1265821"/>
                  </a:lnTo>
                  <a:lnTo>
                    <a:pt x="3746639" y="1216253"/>
                  </a:lnTo>
                  <a:lnTo>
                    <a:pt x="3771023" y="1172006"/>
                  </a:lnTo>
                  <a:lnTo>
                    <a:pt x="3801516" y="1131798"/>
                  </a:lnTo>
                  <a:lnTo>
                    <a:pt x="3835565" y="1094333"/>
                  </a:lnTo>
                  <a:close/>
                </a:path>
                <a:path w="7767320" h="6367145">
                  <a:moveTo>
                    <a:pt x="4236720" y="1793494"/>
                  </a:moveTo>
                  <a:lnTo>
                    <a:pt x="4192333" y="1768208"/>
                  </a:lnTo>
                  <a:lnTo>
                    <a:pt x="4148264" y="1742998"/>
                  </a:lnTo>
                  <a:lnTo>
                    <a:pt x="4104309" y="1717814"/>
                  </a:lnTo>
                  <a:lnTo>
                    <a:pt x="4060253" y="1692592"/>
                  </a:lnTo>
                  <a:lnTo>
                    <a:pt x="4015905" y="1667268"/>
                  </a:lnTo>
                  <a:lnTo>
                    <a:pt x="3971048" y="1641767"/>
                  </a:lnTo>
                  <a:lnTo>
                    <a:pt x="3925493" y="1616036"/>
                  </a:lnTo>
                  <a:lnTo>
                    <a:pt x="3919283" y="1628343"/>
                  </a:lnTo>
                  <a:lnTo>
                    <a:pt x="3907269" y="1652028"/>
                  </a:lnTo>
                  <a:lnTo>
                    <a:pt x="3944899" y="1693926"/>
                  </a:lnTo>
                  <a:lnTo>
                    <a:pt x="3989032" y="1721866"/>
                  </a:lnTo>
                  <a:lnTo>
                    <a:pt x="4033507" y="1748396"/>
                  </a:lnTo>
                  <a:lnTo>
                    <a:pt x="4078351" y="1773745"/>
                  </a:lnTo>
                  <a:lnTo>
                    <a:pt x="4123601" y="1798205"/>
                  </a:lnTo>
                  <a:lnTo>
                    <a:pt x="4169295" y="1822005"/>
                  </a:lnTo>
                  <a:lnTo>
                    <a:pt x="4215473" y="1845398"/>
                  </a:lnTo>
                  <a:lnTo>
                    <a:pt x="4220883" y="1831009"/>
                  </a:lnTo>
                  <a:lnTo>
                    <a:pt x="4226103" y="1818081"/>
                  </a:lnTo>
                  <a:lnTo>
                    <a:pt x="4231310" y="1805851"/>
                  </a:lnTo>
                  <a:lnTo>
                    <a:pt x="4236720" y="1793494"/>
                  </a:lnTo>
                  <a:close/>
                </a:path>
                <a:path w="7767320" h="6367145">
                  <a:moveTo>
                    <a:pt x="4768875" y="663397"/>
                  </a:moveTo>
                  <a:lnTo>
                    <a:pt x="4764240" y="643420"/>
                  </a:lnTo>
                  <a:lnTo>
                    <a:pt x="4755820" y="633971"/>
                  </a:lnTo>
                  <a:lnTo>
                    <a:pt x="4744593" y="631990"/>
                  </a:lnTo>
                  <a:lnTo>
                    <a:pt x="4731575" y="634428"/>
                  </a:lnTo>
                  <a:lnTo>
                    <a:pt x="4681855" y="650532"/>
                  </a:lnTo>
                  <a:lnTo>
                    <a:pt x="4582020" y="682294"/>
                  </a:lnTo>
                  <a:lnTo>
                    <a:pt x="4532300" y="698398"/>
                  </a:lnTo>
                  <a:lnTo>
                    <a:pt x="4526966" y="699604"/>
                  </a:lnTo>
                  <a:lnTo>
                    <a:pt x="4519511" y="700811"/>
                  </a:lnTo>
                  <a:lnTo>
                    <a:pt x="4517377" y="705650"/>
                  </a:lnTo>
                  <a:lnTo>
                    <a:pt x="4514596" y="711479"/>
                  </a:lnTo>
                  <a:lnTo>
                    <a:pt x="4512716" y="717867"/>
                  </a:lnTo>
                  <a:lnTo>
                    <a:pt x="4511840" y="724484"/>
                  </a:lnTo>
                  <a:lnTo>
                    <a:pt x="4512056" y="730999"/>
                  </a:lnTo>
                  <a:lnTo>
                    <a:pt x="4513123" y="735825"/>
                  </a:lnTo>
                  <a:lnTo>
                    <a:pt x="4521644" y="740651"/>
                  </a:lnTo>
                  <a:lnTo>
                    <a:pt x="4528032" y="741857"/>
                  </a:lnTo>
                  <a:lnTo>
                    <a:pt x="4533366" y="743064"/>
                  </a:lnTo>
                  <a:lnTo>
                    <a:pt x="4538688" y="739444"/>
                  </a:lnTo>
                  <a:lnTo>
                    <a:pt x="4544022" y="738238"/>
                  </a:lnTo>
                  <a:lnTo>
                    <a:pt x="4594212" y="722833"/>
                  </a:lnTo>
                  <a:lnTo>
                    <a:pt x="4644187" y="707301"/>
                  </a:lnTo>
                  <a:lnTo>
                    <a:pt x="4694174" y="691553"/>
                  </a:lnTo>
                  <a:lnTo>
                    <a:pt x="4744364" y="675462"/>
                  </a:lnTo>
                  <a:lnTo>
                    <a:pt x="4762043" y="666978"/>
                  </a:lnTo>
                  <a:lnTo>
                    <a:pt x="4768875" y="663397"/>
                  </a:lnTo>
                  <a:close/>
                </a:path>
                <a:path w="7767320" h="6367145">
                  <a:moveTo>
                    <a:pt x="4863020" y="2093887"/>
                  </a:moveTo>
                  <a:lnTo>
                    <a:pt x="4815941" y="2071712"/>
                  </a:lnTo>
                  <a:lnTo>
                    <a:pt x="4769459" y="2049780"/>
                  </a:lnTo>
                  <a:lnTo>
                    <a:pt x="4723447" y="2028012"/>
                  </a:lnTo>
                  <a:lnTo>
                    <a:pt x="4677702" y="2006346"/>
                  </a:lnTo>
                  <a:lnTo>
                    <a:pt x="4632058" y="1984717"/>
                  </a:lnTo>
                  <a:lnTo>
                    <a:pt x="4586376" y="1963077"/>
                  </a:lnTo>
                  <a:lnTo>
                    <a:pt x="4540466" y="1941360"/>
                  </a:lnTo>
                  <a:lnTo>
                    <a:pt x="4535195" y="1955863"/>
                  </a:lnTo>
                  <a:lnTo>
                    <a:pt x="4530217" y="1969350"/>
                  </a:lnTo>
                  <a:lnTo>
                    <a:pt x="4525048" y="1983066"/>
                  </a:lnTo>
                  <a:lnTo>
                    <a:pt x="4519168" y="1998256"/>
                  </a:lnTo>
                  <a:lnTo>
                    <a:pt x="4566259" y="2020430"/>
                  </a:lnTo>
                  <a:lnTo>
                    <a:pt x="4612779" y="2042388"/>
                  </a:lnTo>
                  <a:lnTo>
                    <a:pt x="4658919" y="2064219"/>
                  </a:lnTo>
                  <a:lnTo>
                    <a:pt x="4704893" y="2086013"/>
                  </a:lnTo>
                  <a:lnTo>
                    <a:pt x="4750905" y="2107857"/>
                  </a:lnTo>
                  <a:lnTo>
                    <a:pt x="4843856" y="2151989"/>
                  </a:lnTo>
                  <a:lnTo>
                    <a:pt x="4848644" y="2136444"/>
                  </a:lnTo>
                  <a:lnTo>
                    <a:pt x="4853444" y="2122030"/>
                  </a:lnTo>
                  <a:lnTo>
                    <a:pt x="4858232" y="2108073"/>
                  </a:lnTo>
                  <a:lnTo>
                    <a:pt x="4863020" y="2093887"/>
                  </a:lnTo>
                  <a:close/>
                </a:path>
                <a:path w="7767320" h="6367145">
                  <a:moveTo>
                    <a:pt x="5170030" y="4925238"/>
                  </a:moveTo>
                  <a:lnTo>
                    <a:pt x="5166817" y="4910226"/>
                  </a:lnTo>
                  <a:lnTo>
                    <a:pt x="5163401" y="4894084"/>
                  </a:lnTo>
                  <a:lnTo>
                    <a:pt x="5159591" y="4876584"/>
                  </a:lnTo>
                  <a:lnTo>
                    <a:pt x="5155184" y="4857496"/>
                  </a:lnTo>
                  <a:lnTo>
                    <a:pt x="5105819" y="4870081"/>
                  </a:lnTo>
                  <a:lnTo>
                    <a:pt x="5056505" y="4882642"/>
                  </a:lnTo>
                  <a:lnTo>
                    <a:pt x="5007254" y="4895177"/>
                  </a:lnTo>
                  <a:lnTo>
                    <a:pt x="4958042" y="4907712"/>
                  </a:lnTo>
                  <a:lnTo>
                    <a:pt x="4908855" y="4920221"/>
                  </a:lnTo>
                  <a:lnTo>
                    <a:pt x="4859706" y="4932718"/>
                  </a:lnTo>
                  <a:lnTo>
                    <a:pt x="4810569" y="4945215"/>
                  </a:lnTo>
                  <a:lnTo>
                    <a:pt x="4663211" y="4982667"/>
                  </a:lnTo>
                  <a:lnTo>
                    <a:pt x="4614075" y="4995164"/>
                  </a:lnTo>
                  <a:lnTo>
                    <a:pt x="4564926" y="5007661"/>
                  </a:lnTo>
                  <a:lnTo>
                    <a:pt x="4515739" y="5020183"/>
                  </a:lnTo>
                  <a:lnTo>
                    <a:pt x="4466526" y="5032705"/>
                  </a:lnTo>
                  <a:lnTo>
                    <a:pt x="4417263" y="5045240"/>
                  </a:lnTo>
                  <a:lnTo>
                    <a:pt x="4367962" y="5057800"/>
                  </a:lnTo>
                  <a:lnTo>
                    <a:pt x="4318597" y="5070386"/>
                  </a:lnTo>
                  <a:lnTo>
                    <a:pt x="4322572" y="5090439"/>
                  </a:lnTo>
                  <a:lnTo>
                    <a:pt x="4326547" y="5109235"/>
                  </a:lnTo>
                  <a:lnTo>
                    <a:pt x="4330522" y="5127358"/>
                  </a:lnTo>
                  <a:lnTo>
                    <a:pt x="4334497" y="5145367"/>
                  </a:lnTo>
                  <a:lnTo>
                    <a:pt x="4369003" y="5138890"/>
                  </a:lnTo>
                  <a:lnTo>
                    <a:pt x="4411764" y="5129898"/>
                  </a:lnTo>
                  <a:lnTo>
                    <a:pt x="4461510" y="5118760"/>
                  </a:lnTo>
                  <a:lnTo>
                    <a:pt x="4516958" y="5105793"/>
                  </a:lnTo>
                  <a:lnTo>
                    <a:pt x="4576800" y="5091341"/>
                  </a:lnTo>
                  <a:lnTo>
                    <a:pt x="4639754" y="5075733"/>
                  </a:lnTo>
                  <a:lnTo>
                    <a:pt x="4704550" y="5059324"/>
                  </a:lnTo>
                  <a:lnTo>
                    <a:pt x="4769891" y="5042459"/>
                  </a:lnTo>
                  <a:lnTo>
                    <a:pt x="4834483" y="5025441"/>
                  </a:lnTo>
                  <a:lnTo>
                    <a:pt x="4897056" y="5008638"/>
                  </a:lnTo>
                  <a:lnTo>
                    <a:pt x="4956302" y="4992382"/>
                  </a:lnTo>
                  <a:lnTo>
                    <a:pt x="5010937" y="4977015"/>
                  </a:lnTo>
                  <a:lnTo>
                    <a:pt x="5059692" y="4962868"/>
                  </a:lnTo>
                  <a:lnTo>
                    <a:pt x="5101260" y="4950269"/>
                  </a:lnTo>
                  <a:lnTo>
                    <a:pt x="5157724" y="4931118"/>
                  </a:lnTo>
                  <a:lnTo>
                    <a:pt x="5170030" y="4925238"/>
                  </a:lnTo>
                  <a:close/>
                </a:path>
                <a:path w="7767320" h="6367145">
                  <a:moveTo>
                    <a:pt x="5260429" y="527685"/>
                  </a:moveTo>
                  <a:lnTo>
                    <a:pt x="5259984" y="517702"/>
                  </a:lnTo>
                  <a:lnTo>
                    <a:pt x="5257889" y="509308"/>
                  </a:lnTo>
                  <a:lnTo>
                    <a:pt x="5249507" y="503313"/>
                  </a:lnTo>
                  <a:lnTo>
                    <a:pt x="5245303" y="497319"/>
                  </a:lnTo>
                  <a:lnTo>
                    <a:pt x="5235994" y="499630"/>
                  </a:lnTo>
                  <a:lnTo>
                    <a:pt x="5228145" y="501370"/>
                  </a:lnTo>
                  <a:lnTo>
                    <a:pt x="5221275" y="502881"/>
                  </a:lnTo>
                  <a:lnTo>
                    <a:pt x="5214912" y="504520"/>
                  </a:lnTo>
                  <a:lnTo>
                    <a:pt x="5174627" y="515124"/>
                  </a:lnTo>
                  <a:lnTo>
                    <a:pt x="5134051" y="525500"/>
                  </a:lnTo>
                  <a:lnTo>
                    <a:pt x="5093284" y="535876"/>
                  </a:lnTo>
                  <a:lnTo>
                    <a:pt x="5052415" y="546468"/>
                  </a:lnTo>
                  <a:lnTo>
                    <a:pt x="5016170" y="560819"/>
                  </a:lnTo>
                  <a:lnTo>
                    <a:pt x="5009324" y="573925"/>
                  </a:lnTo>
                  <a:lnTo>
                    <a:pt x="5006289" y="580034"/>
                  </a:lnTo>
                  <a:lnTo>
                    <a:pt x="5011940" y="584987"/>
                  </a:lnTo>
                  <a:lnTo>
                    <a:pt x="5017694" y="589927"/>
                  </a:lnTo>
                  <a:lnTo>
                    <a:pt x="5023243" y="593521"/>
                  </a:lnTo>
                  <a:lnTo>
                    <a:pt x="5028311" y="594423"/>
                  </a:lnTo>
                  <a:lnTo>
                    <a:pt x="5041671" y="592543"/>
                  </a:lnTo>
                  <a:lnTo>
                    <a:pt x="5055044" y="589330"/>
                  </a:lnTo>
                  <a:lnTo>
                    <a:pt x="5068405" y="585660"/>
                  </a:lnTo>
                  <a:lnTo>
                    <a:pt x="5081765" y="582434"/>
                  </a:lnTo>
                  <a:lnTo>
                    <a:pt x="5121707" y="571855"/>
                  </a:lnTo>
                  <a:lnTo>
                    <a:pt x="5161445" y="561606"/>
                  </a:lnTo>
                  <a:lnTo>
                    <a:pt x="5201183" y="551586"/>
                  </a:lnTo>
                  <a:lnTo>
                    <a:pt x="5241112" y="541680"/>
                  </a:lnTo>
                  <a:lnTo>
                    <a:pt x="5249519" y="539115"/>
                  </a:lnTo>
                  <a:lnTo>
                    <a:pt x="5256454" y="534631"/>
                  </a:lnTo>
                  <a:lnTo>
                    <a:pt x="5260429" y="527685"/>
                  </a:lnTo>
                  <a:close/>
                </a:path>
                <a:path w="7767320" h="6367145">
                  <a:moveTo>
                    <a:pt x="5489321" y="2392324"/>
                  </a:moveTo>
                  <a:lnTo>
                    <a:pt x="5442813" y="2370086"/>
                  </a:lnTo>
                  <a:lnTo>
                    <a:pt x="5396598" y="2347976"/>
                  </a:lnTo>
                  <a:lnTo>
                    <a:pt x="5350535" y="2325979"/>
                  </a:lnTo>
                  <a:lnTo>
                    <a:pt x="5304536" y="2304046"/>
                  </a:lnTo>
                  <a:lnTo>
                    <a:pt x="5258486" y="2282190"/>
                  </a:lnTo>
                  <a:lnTo>
                    <a:pt x="5212258" y="2260384"/>
                  </a:lnTo>
                  <a:lnTo>
                    <a:pt x="5165763" y="2238591"/>
                  </a:lnTo>
                  <a:lnTo>
                    <a:pt x="5160480" y="2253945"/>
                  </a:lnTo>
                  <a:lnTo>
                    <a:pt x="5155616" y="2267940"/>
                  </a:lnTo>
                  <a:lnTo>
                    <a:pt x="5150739" y="2281491"/>
                  </a:lnTo>
                  <a:lnTo>
                    <a:pt x="5145468" y="2295487"/>
                  </a:lnTo>
                  <a:lnTo>
                    <a:pt x="5192306" y="2317661"/>
                  </a:lnTo>
                  <a:lnTo>
                    <a:pt x="5238686" y="2339619"/>
                  </a:lnTo>
                  <a:lnTo>
                    <a:pt x="5284787" y="2361463"/>
                  </a:lnTo>
                  <a:lnTo>
                    <a:pt x="5330787" y="2383256"/>
                  </a:lnTo>
                  <a:lnTo>
                    <a:pt x="5376875" y="2405088"/>
                  </a:lnTo>
                  <a:lnTo>
                    <a:pt x="5423255" y="2427046"/>
                  </a:lnTo>
                  <a:lnTo>
                    <a:pt x="5470093" y="2449220"/>
                  </a:lnTo>
                  <a:lnTo>
                    <a:pt x="5475351" y="2433866"/>
                  </a:lnTo>
                  <a:lnTo>
                    <a:pt x="5480113" y="2419870"/>
                  </a:lnTo>
                  <a:lnTo>
                    <a:pt x="5484660" y="2406319"/>
                  </a:lnTo>
                  <a:lnTo>
                    <a:pt x="5489321" y="2392324"/>
                  </a:lnTo>
                  <a:close/>
                </a:path>
                <a:path w="7767320" h="6367145">
                  <a:moveTo>
                    <a:pt x="5759983" y="409790"/>
                  </a:moveTo>
                  <a:lnTo>
                    <a:pt x="5737187" y="386181"/>
                  </a:lnTo>
                  <a:lnTo>
                    <a:pt x="5682539" y="397217"/>
                  </a:lnTo>
                  <a:lnTo>
                    <a:pt x="5627903" y="408698"/>
                  </a:lnTo>
                  <a:lnTo>
                    <a:pt x="5573268" y="420636"/>
                  </a:lnTo>
                  <a:lnTo>
                    <a:pt x="5518620" y="433019"/>
                  </a:lnTo>
                  <a:lnTo>
                    <a:pt x="5501602" y="447890"/>
                  </a:lnTo>
                  <a:lnTo>
                    <a:pt x="5502732" y="460552"/>
                  </a:lnTo>
                  <a:lnTo>
                    <a:pt x="5509120" y="476262"/>
                  </a:lnTo>
                  <a:lnTo>
                    <a:pt x="5524335" y="473544"/>
                  </a:lnTo>
                  <a:lnTo>
                    <a:pt x="5539740" y="470712"/>
                  </a:lnTo>
                  <a:lnTo>
                    <a:pt x="5555145" y="467652"/>
                  </a:lnTo>
                  <a:lnTo>
                    <a:pt x="5570359" y="464248"/>
                  </a:lnTo>
                  <a:lnTo>
                    <a:pt x="5613285" y="455053"/>
                  </a:lnTo>
                  <a:lnTo>
                    <a:pt x="5699531" y="436219"/>
                  </a:lnTo>
                  <a:lnTo>
                    <a:pt x="5742457" y="427024"/>
                  </a:lnTo>
                  <a:lnTo>
                    <a:pt x="5751474" y="423227"/>
                  </a:lnTo>
                  <a:lnTo>
                    <a:pt x="5757507" y="417410"/>
                  </a:lnTo>
                  <a:lnTo>
                    <a:pt x="5759983" y="409790"/>
                  </a:lnTo>
                  <a:close/>
                </a:path>
                <a:path w="7767320" h="6367145">
                  <a:moveTo>
                    <a:pt x="6111519" y="2709265"/>
                  </a:moveTo>
                  <a:lnTo>
                    <a:pt x="6065418" y="2685377"/>
                  </a:lnTo>
                  <a:lnTo>
                    <a:pt x="6019876" y="2661640"/>
                  </a:lnTo>
                  <a:lnTo>
                    <a:pt x="5974791" y="2638056"/>
                  </a:lnTo>
                  <a:lnTo>
                    <a:pt x="5930087" y="2614612"/>
                  </a:lnTo>
                  <a:lnTo>
                    <a:pt x="5885650" y="2591320"/>
                  </a:lnTo>
                  <a:lnTo>
                    <a:pt x="5841403" y="2568168"/>
                  </a:lnTo>
                  <a:lnTo>
                    <a:pt x="5797245" y="2545181"/>
                  </a:lnTo>
                  <a:lnTo>
                    <a:pt x="5789815" y="2554909"/>
                  </a:lnTo>
                  <a:lnTo>
                    <a:pt x="5785574" y="2559761"/>
                  </a:lnTo>
                  <a:lnTo>
                    <a:pt x="5783440" y="2564625"/>
                  </a:lnTo>
                  <a:lnTo>
                    <a:pt x="5780570" y="2571331"/>
                  </a:lnTo>
                  <a:lnTo>
                    <a:pt x="5778004" y="2579065"/>
                  </a:lnTo>
                  <a:lnTo>
                    <a:pt x="5775236" y="2588387"/>
                  </a:lnTo>
                  <a:lnTo>
                    <a:pt x="5771769" y="2599880"/>
                  </a:lnTo>
                  <a:lnTo>
                    <a:pt x="5817489" y="2623705"/>
                  </a:lnTo>
                  <a:lnTo>
                    <a:pt x="5862815" y="2647315"/>
                  </a:lnTo>
                  <a:lnTo>
                    <a:pt x="5907887" y="2670810"/>
                  </a:lnTo>
                  <a:lnTo>
                    <a:pt x="5952833" y="2694254"/>
                  </a:lnTo>
                  <a:lnTo>
                    <a:pt x="5997765" y="2717736"/>
                  </a:lnTo>
                  <a:lnTo>
                    <a:pt x="6042838" y="2741345"/>
                  </a:lnTo>
                  <a:lnTo>
                    <a:pt x="6088164" y="2765183"/>
                  </a:lnTo>
                  <a:lnTo>
                    <a:pt x="6094209" y="2750629"/>
                  </a:lnTo>
                  <a:lnTo>
                    <a:pt x="6105487" y="2723819"/>
                  </a:lnTo>
                  <a:lnTo>
                    <a:pt x="6111519" y="2709265"/>
                  </a:lnTo>
                  <a:close/>
                </a:path>
                <a:path w="7767320" h="6367145">
                  <a:moveTo>
                    <a:pt x="6262802" y="313194"/>
                  </a:moveTo>
                  <a:lnTo>
                    <a:pt x="6262103" y="299821"/>
                  </a:lnTo>
                  <a:lnTo>
                    <a:pt x="6256401" y="282003"/>
                  </a:lnTo>
                  <a:lnTo>
                    <a:pt x="6208458" y="291376"/>
                  </a:lnTo>
                  <a:lnTo>
                    <a:pt x="6160732" y="300558"/>
                  </a:lnTo>
                  <a:lnTo>
                    <a:pt x="6113157" y="309702"/>
                  </a:lnTo>
                  <a:lnTo>
                    <a:pt x="6065685" y="318884"/>
                  </a:lnTo>
                  <a:lnTo>
                    <a:pt x="6018263" y="328256"/>
                  </a:lnTo>
                  <a:lnTo>
                    <a:pt x="6001575" y="343928"/>
                  </a:lnTo>
                  <a:lnTo>
                    <a:pt x="6003099" y="357174"/>
                  </a:lnTo>
                  <a:lnTo>
                    <a:pt x="6009716" y="373278"/>
                  </a:lnTo>
                  <a:lnTo>
                    <a:pt x="6057138" y="363918"/>
                  </a:lnTo>
                  <a:lnTo>
                    <a:pt x="6104547" y="354723"/>
                  </a:lnTo>
                  <a:lnTo>
                    <a:pt x="6151956" y="345592"/>
                  </a:lnTo>
                  <a:lnTo>
                    <a:pt x="6199365" y="336397"/>
                  </a:lnTo>
                  <a:lnTo>
                    <a:pt x="6246787" y="327037"/>
                  </a:lnTo>
                  <a:lnTo>
                    <a:pt x="6257899" y="322224"/>
                  </a:lnTo>
                  <a:lnTo>
                    <a:pt x="6262802" y="313194"/>
                  </a:lnTo>
                  <a:close/>
                </a:path>
                <a:path w="7767320" h="6367145">
                  <a:moveTo>
                    <a:pt x="6594551" y="4457357"/>
                  </a:moveTo>
                  <a:lnTo>
                    <a:pt x="6587744" y="4439729"/>
                  </a:lnTo>
                  <a:lnTo>
                    <a:pt x="6581330" y="4422673"/>
                  </a:lnTo>
                  <a:lnTo>
                    <a:pt x="6574930" y="4405388"/>
                  </a:lnTo>
                  <a:lnTo>
                    <a:pt x="6568122" y="4387075"/>
                  </a:lnTo>
                  <a:lnTo>
                    <a:pt x="6521437" y="4408716"/>
                  </a:lnTo>
                  <a:lnTo>
                    <a:pt x="6474638" y="4429620"/>
                  </a:lnTo>
                  <a:lnTo>
                    <a:pt x="6427724" y="4449838"/>
                  </a:lnTo>
                  <a:lnTo>
                    <a:pt x="6380708" y="4469409"/>
                  </a:lnTo>
                  <a:lnTo>
                    <a:pt x="6333579" y="4488370"/>
                  </a:lnTo>
                  <a:lnTo>
                    <a:pt x="6286347" y="4506773"/>
                  </a:lnTo>
                  <a:lnTo>
                    <a:pt x="6238989" y="4524667"/>
                  </a:lnTo>
                  <a:lnTo>
                    <a:pt x="6191542" y="4542091"/>
                  </a:lnTo>
                  <a:lnTo>
                    <a:pt x="6143968" y="4559097"/>
                  </a:lnTo>
                  <a:lnTo>
                    <a:pt x="6096292" y="4575721"/>
                  </a:lnTo>
                  <a:lnTo>
                    <a:pt x="6048502" y="4592002"/>
                  </a:lnTo>
                  <a:lnTo>
                    <a:pt x="6000610" y="4607992"/>
                  </a:lnTo>
                  <a:lnTo>
                    <a:pt x="5952604" y="4623740"/>
                  </a:lnTo>
                  <a:lnTo>
                    <a:pt x="5904496" y="4639284"/>
                  </a:lnTo>
                  <a:lnTo>
                    <a:pt x="5856262" y="4654664"/>
                  </a:lnTo>
                  <a:lnTo>
                    <a:pt x="5807926" y="4669929"/>
                  </a:lnTo>
                  <a:lnTo>
                    <a:pt x="5759488" y="4685131"/>
                  </a:lnTo>
                  <a:lnTo>
                    <a:pt x="5764708" y="4705959"/>
                  </a:lnTo>
                  <a:lnTo>
                    <a:pt x="5769521" y="4725416"/>
                  </a:lnTo>
                  <a:lnTo>
                    <a:pt x="5774347" y="4744428"/>
                  </a:lnTo>
                  <a:lnTo>
                    <a:pt x="5779567" y="4763884"/>
                  </a:lnTo>
                  <a:lnTo>
                    <a:pt x="5829376" y="4747946"/>
                  </a:lnTo>
                  <a:lnTo>
                    <a:pt x="5877611" y="4732693"/>
                  </a:lnTo>
                  <a:lnTo>
                    <a:pt x="5924651" y="4717885"/>
                  </a:lnTo>
                  <a:lnTo>
                    <a:pt x="5970892" y="4703305"/>
                  </a:lnTo>
                  <a:lnTo>
                    <a:pt x="6020003" y="4687151"/>
                  </a:lnTo>
                  <a:lnTo>
                    <a:pt x="6069012" y="4670730"/>
                  </a:lnTo>
                  <a:lnTo>
                    <a:pt x="6117907" y="4654016"/>
                  </a:lnTo>
                  <a:lnTo>
                    <a:pt x="6166688" y="4636935"/>
                  </a:lnTo>
                  <a:lnTo>
                    <a:pt x="6215329" y="4619460"/>
                  </a:lnTo>
                  <a:lnTo>
                    <a:pt x="6263830" y="4601540"/>
                  </a:lnTo>
                  <a:lnTo>
                    <a:pt x="6312179" y="4583100"/>
                  </a:lnTo>
                  <a:lnTo>
                    <a:pt x="6360350" y="4564113"/>
                  </a:lnTo>
                  <a:lnTo>
                    <a:pt x="6408356" y="4544517"/>
                  </a:lnTo>
                  <a:lnTo>
                    <a:pt x="6456185" y="4524260"/>
                  </a:lnTo>
                  <a:lnTo>
                    <a:pt x="6503797" y="4503305"/>
                  </a:lnTo>
                  <a:lnTo>
                    <a:pt x="6551206" y="4481588"/>
                  </a:lnTo>
                  <a:lnTo>
                    <a:pt x="6583019" y="4464380"/>
                  </a:lnTo>
                  <a:lnTo>
                    <a:pt x="6594551" y="4457357"/>
                  </a:lnTo>
                  <a:close/>
                </a:path>
                <a:path w="7767320" h="6367145">
                  <a:moveTo>
                    <a:pt x="6713258" y="3072650"/>
                  </a:moveTo>
                  <a:lnTo>
                    <a:pt x="6669303" y="3043377"/>
                  </a:lnTo>
                  <a:lnTo>
                    <a:pt x="6625666" y="3014510"/>
                  </a:lnTo>
                  <a:lnTo>
                    <a:pt x="6582143" y="2986151"/>
                  </a:lnTo>
                  <a:lnTo>
                    <a:pt x="6538531" y="2958401"/>
                  </a:lnTo>
                  <a:lnTo>
                    <a:pt x="6494615" y="2931363"/>
                  </a:lnTo>
                  <a:lnTo>
                    <a:pt x="6450190" y="2905150"/>
                  </a:lnTo>
                  <a:lnTo>
                    <a:pt x="6405067" y="2879864"/>
                  </a:lnTo>
                  <a:lnTo>
                    <a:pt x="6399022" y="2893352"/>
                  </a:lnTo>
                  <a:lnTo>
                    <a:pt x="6393383" y="2905620"/>
                  </a:lnTo>
                  <a:lnTo>
                    <a:pt x="6387732" y="2917647"/>
                  </a:lnTo>
                  <a:lnTo>
                    <a:pt x="6381686" y="2930461"/>
                  </a:lnTo>
                  <a:lnTo>
                    <a:pt x="6425628" y="2958604"/>
                  </a:lnTo>
                  <a:lnTo>
                    <a:pt x="6469177" y="2986290"/>
                  </a:lnTo>
                  <a:lnTo>
                    <a:pt x="6512471" y="3013684"/>
                  </a:lnTo>
                  <a:lnTo>
                    <a:pt x="6598793" y="3068180"/>
                  </a:lnTo>
                  <a:lnTo>
                    <a:pt x="6642074" y="3095574"/>
                  </a:lnTo>
                  <a:lnTo>
                    <a:pt x="6685635" y="3123260"/>
                  </a:lnTo>
                  <a:lnTo>
                    <a:pt x="6692493" y="3110268"/>
                  </a:lnTo>
                  <a:lnTo>
                    <a:pt x="6699047" y="3097961"/>
                  </a:lnTo>
                  <a:lnTo>
                    <a:pt x="6705803" y="3085642"/>
                  </a:lnTo>
                  <a:lnTo>
                    <a:pt x="6713258" y="3072650"/>
                  </a:lnTo>
                  <a:close/>
                </a:path>
                <a:path w="7767320" h="6367145">
                  <a:moveTo>
                    <a:pt x="6763664" y="213080"/>
                  </a:moveTo>
                  <a:lnTo>
                    <a:pt x="6759854" y="200787"/>
                  </a:lnTo>
                  <a:lnTo>
                    <a:pt x="6751663" y="194576"/>
                  </a:lnTo>
                  <a:lnTo>
                    <a:pt x="6738912" y="194335"/>
                  </a:lnTo>
                  <a:lnTo>
                    <a:pt x="6715061" y="198120"/>
                  </a:lnTo>
                  <a:lnTo>
                    <a:pt x="6667360" y="206159"/>
                  </a:lnTo>
                  <a:lnTo>
                    <a:pt x="6643510" y="209943"/>
                  </a:lnTo>
                  <a:lnTo>
                    <a:pt x="6616484" y="214998"/>
                  </a:lnTo>
                  <a:lnTo>
                    <a:pt x="6589446" y="219710"/>
                  </a:lnTo>
                  <a:lnTo>
                    <a:pt x="6562420" y="224637"/>
                  </a:lnTo>
                  <a:lnTo>
                    <a:pt x="6535382" y="230365"/>
                  </a:lnTo>
                  <a:lnTo>
                    <a:pt x="6524155" y="231978"/>
                  </a:lnTo>
                  <a:lnTo>
                    <a:pt x="6513119" y="235165"/>
                  </a:lnTo>
                  <a:lnTo>
                    <a:pt x="6505270" y="242862"/>
                  </a:lnTo>
                  <a:lnTo>
                    <a:pt x="6503581" y="257987"/>
                  </a:lnTo>
                  <a:lnTo>
                    <a:pt x="6508902" y="270535"/>
                  </a:lnTo>
                  <a:lnTo>
                    <a:pt x="6517500" y="274650"/>
                  </a:lnTo>
                  <a:lnTo>
                    <a:pt x="6527876" y="274027"/>
                  </a:lnTo>
                  <a:lnTo>
                    <a:pt x="6538569" y="272402"/>
                  </a:lnTo>
                  <a:lnTo>
                    <a:pt x="6555092" y="270205"/>
                  </a:lnTo>
                  <a:lnTo>
                    <a:pt x="6571424" y="267449"/>
                  </a:lnTo>
                  <a:lnTo>
                    <a:pt x="6587757" y="264464"/>
                  </a:lnTo>
                  <a:lnTo>
                    <a:pt x="6604292" y="261594"/>
                  </a:lnTo>
                  <a:lnTo>
                    <a:pt x="6643891" y="254368"/>
                  </a:lnTo>
                  <a:lnTo>
                    <a:pt x="6683400" y="247027"/>
                  </a:lnTo>
                  <a:lnTo>
                    <a:pt x="6723100" y="239471"/>
                  </a:lnTo>
                  <a:lnTo>
                    <a:pt x="6763296" y="231559"/>
                  </a:lnTo>
                  <a:lnTo>
                    <a:pt x="6763664" y="213080"/>
                  </a:lnTo>
                  <a:close/>
                </a:path>
                <a:path w="7767320" h="6367145">
                  <a:moveTo>
                    <a:pt x="7233132" y="3964622"/>
                  </a:moveTo>
                  <a:lnTo>
                    <a:pt x="7221639" y="3955237"/>
                  </a:lnTo>
                  <a:lnTo>
                    <a:pt x="7210946" y="3946753"/>
                  </a:lnTo>
                  <a:lnTo>
                    <a:pt x="7190359" y="3930700"/>
                  </a:lnTo>
                  <a:lnTo>
                    <a:pt x="7157377" y="3971899"/>
                  </a:lnTo>
                  <a:lnTo>
                    <a:pt x="7121919" y="4008691"/>
                  </a:lnTo>
                  <a:lnTo>
                    <a:pt x="7084415" y="4041724"/>
                  </a:lnTo>
                  <a:lnTo>
                    <a:pt x="7045261" y="4071607"/>
                  </a:lnTo>
                  <a:lnTo>
                    <a:pt x="7004863" y="4098988"/>
                  </a:lnTo>
                  <a:lnTo>
                    <a:pt x="6963651" y="4124502"/>
                  </a:lnTo>
                  <a:lnTo>
                    <a:pt x="6922021" y="4148798"/>
                  </a:lnTo>
                  <a:lnTo>
                    <a:pt x="6923481" y="4158450"/>
                  </a:lnTo>
                  <a:lnTo>
                    <a:pt x="6937756" y="4195762"/>
                  </a:lnTo>
                  <a:lnTo>
                    <a:pt x="6942341" y="4204525"/>
                  </a:lnTo>
                  <a:lnTo>
                    <a:pt x="6983603" y="4181500"/>
                  </a:lnTo>
                  <a:lnTo>
                    <a:pt x="7023849" y="4157497"/>
                  </a:lnTo>
                  <a:lnTo>
                    <a:pt x="7062914" y="4132034"/>
                  </a:lnTo>
                  <a:lnTo>
                    <a:pt x="7100557" y="4104563"/>
                  </a:lnTo>
                  <a:lnTo>
                    <a:pt x="7136612" y="4074604"/>
                  </a:lnTo>
                  <a:lnTo>
                    <a:pt x="7170852" y="4041635"/>
                  </a:lnTo>
                  <a:lnTo>
                    <a:pt x="7203097" y="4005148"/>
                  </a:lnTo>
                  <a:lnTo>
                    <a:pt x="7233132" y="3964622"/>
                  </a:lnTo>
                  <a:close/>
                </a:path>
                <a:path w="7767320" h="6367145">
                  <a:moveTo>
                    <a:pt x="7233132" y="3576320"/>
                  </a:moveTo>
                  <a:lnTo>
                    <a:pt x="7208253" y="3534181"/>
                  </a:lnTo>
                  <a:lnTo>
                    <a:pt x="7181494" y="3494367"/>
                  </a:lnTo>
                  <a:lnTo>
                    <a:pt x="7153008" y="3456622"/>
                  </a:lnTo>
                  <a:lnTo>
                    <a:pt x="7122896" y="3420668"/>
                  </a:lnTo>
                  <a:lnTo>
                    <a:pt x="7091299" y="3386239"/>
                  </a:lnTo>
                  <a:lnTo>
                    <a:pt x="7058330" y="3353066"/>
                  </a:lnTo>
                  <a:lnTo>
                    <a:pt x="7024103" y="3320885"/>
                  </a:lnTo>
                  <a:lnTo>
                    <a:pt x="6988772" y="3289427"/>
                  </a:lnTo>
                  <a:lnTo>
                    <a:pt x="6980466" y="3300463"/>
                  </a:lnTo>
                  <a:lnTo>
                    <a:pt x="6972567" y="3310826"/>
                  </a:lnTo>
                  <a:lnTo>
                    <a:pt x="6964273" y="3321634"/>
                  </a:lnTo>
                  <a:lnTo>
                    <a:pt x="6954774" y="3334029"/>
                  </a:lnTo>
                  <a:lnTo>
                    <a:pt x="6992925" y="3369881"/>
                  </a:lnTo>
                  <a:lnTo>
                    <a:pt x="7029844" y="3406356"/>
                  </a:lnTo>
                  <a:lnTo>
                    <a:pt x="7065365" y="3443808"/>
                  </a:lnTo>
                  <a:lnTo>
                    <a:pt x="7099274" y="3482568"/>
                  </a:lnTo>
                  <a:lnTo>
                    <a:pt x="7131405" y="3522980"/>
                  </a:lnTo>
                  <a:lnTo>
                    <a:pt x="7161568" y="3565360"/>
                  </a:lnTo>
                  <a:lnTo>
                    <a:pt x="7189571" y="3610064"/>
                  </a:lnTo>
                  <a:lnTo>
                    <a:pt x="7199135" y="3604044"/>
                  </a:lnTo>
                  <a:lnTo>
                    <a:pt x="7226668" y="3583089"/>
                  </a:lnTo>
                  <a:lnTo>
                    <a:pt x="7233132" y="3576320"/>
                  </a:lnTo>
                  <a:close/>
                </a:path>
                <a:path w="7767320" h="6367145">
                  <a:moveTo>
                    <a:pt x="7265822" y="131851"/>
                  </a:moveTo>
                  <a:lnTo>
                    <a:pt x="7265746" y="119595"/>
                  </a:lnTo>
                  <a:lnTo>
                    <a:pt x="7261568" y="109347"/>
                  </a:lnTo>
                  <a:lnTo>
                    <a:pt x="7254532" y="104317"/>
                  </a:lnTo>
                  <a:lnTo>
                    <a:pt x="7245705" y="103073"/>
                  </a:lnTo>
                  <a:lnTo>
                    <a:pt x="7236180" y="104165"/>
                  </a:lnTo>
                  <a:lnTo>
                    <a:pt x="7184085" y="113271"/>
                  </a:lnTo>
                  <a:lnTo>
                    <a:pt x="7132180" y="122707"/>
                  </a:lnTo>
                  <a:lnTo>
                    <a:pt x="7080275" y="132372"/>
                  </a:lnTo>
                  <a:lnTo>
                    <a:pt x="7028180" y="142138"/>
                  </a:lnTo>
                  <a:lnTo>
                    <a:pt x="7007060" y="164693"/>
                  </a:lnTo>
                  <a:lnTo>
                    <a:pt x="7009993" y="171196"/>
                  </a:lnTo>
                  <a:lnTo>
                    <a:pt x="7014718" y="176707"/>
                  </a:lnTo>
                  <a:lnTo>
                    <a:pt x="7019836" y="181546"/>
                  </a:lnTo>
                  <a:lnTo>
                    <a:pt x="7023951" y="186055"/>
                  </a:lnTo>
                  <a:lnTo>
                    <a:pt x="7041693" y="182689"/>
                  </a:lnTo>
                  <a:lnTo>
                    <a:pt x="7057352" y="179666"/>
                  </a:lnTo>
                  <a:lnTo>
                    <a:pt x="7071614" y="176872"/>
                  </a:lnTo>
                  <a:lnTo>
                    <a:pt x="7085190" y="174180"/>
                  </a:lnTo>
                  <a:lnTo>
                    <a:pt x="7124776" y="167068"/>
                  </a:lnTo>
                  <a:lnTo>
                    <a:pt x="7164248" y="159943"/>
                  </a:lnTo>
                  <a:lnTo>
                    <a:pt x="7203529" y="152819"/>
                  </a:lnTo>
                  <a:lnTo>
                    <a:pt x="7242518" y="145707"/>
                  </a:lnTo>
                  <a:lnTo>
                    <a:pt x="7260857" y="139319"/>
                  </a:lnTo>
                  <a:lnTo>
                    <a:pt x="7265822" y="131851"/>
                  </a:lnTo>
                  <a:close/>
                </a:path>
                <a:path w="7767320" h="6367145">
                  <a:moveTo>
                    <a:pt x="7767218" y="14224"/>
                  </a:moveTo>
                  <a:lnTo>
                    <a:pt x="7763865" y="8839"/>
                  </a:lnTo>
                  <a:lnTo>
                    <a:pt x="7758100" y="4000"/>
                  </a:lnTo>
                  <a:lnTo>
                    <a:pt x="7751534" y="723"/>
                  </a:lnTo>
                  <a:lnTo>
                    <a:pt x="7745768" y="0"/>
                  </a:lnTo>
                  <a:lnTo>
                    <a:pt x="7726616" y="3073"/>
                  </a:lnTo>
                  <a:lnTo>
                    <a:pt x="7707681" y="6819"/>
                  </a:lnTo>
                  <a:lnTo>
                    <a:pt x="7688732" y="11010"/>
                  </a:lnTo>
                  <a:lnTo>
                    <a:pt x="7669593" y="15417"/>
                  </a:lnTo>
                  <a:lnTo>
                    <a:pt x="7634021" y="22542"/>
                  </a:lnTo>
                  <a:lnTo>
                    <a:pt x="7562469" y="37249"/>
                  </a:lnTo>
                  <a:lnTo>
                    <a:pt x="7518298" y="47764"/>
                  </a:lnTo>
                  <a:lnTo>
                    <a:pt x="7507135" y="59880"/>
                  </a:lnTo>
                  <a:lnTo>
                    <a:pt x="7507592" y="69938"/>
                  </a:lnTo>
                  <a:lnTo>
                    <a:pt x="7510424" y="75755"/>
                  </a:lnTo>
                  <a:lnTo>
                    <a:pt x="7514958" y="80911"/>
                  </a:lnTo>
                  <a:lnTo>
                    <a:pt x="7520114" y="85610"/>
                  </a:lnTo>
                  <a:lnTo>
                    <a:pt x="7524750" y="90093"/>
                  </a:lnTo>
                  <a:lnTo>
                    <a:pt x="7572426" y="79552"/>
                  </a:lnTo>
                  <a:lnTo>
                    <a:pt x="7619085" y="69176"/>
                  </a:lnTo>
                  <a:lnTo>
                    <a:pt x="7664958" y="58851"/>
                  </a:lnTo>
                  <a:lnTo>
                    <a:pt x="7710322" y="48475"/>
                  </a:lnTo>
                  <a:lnTo>
                    <a:pt x="7755420" y="37934"/>
                  </a:lnTo>
                  <a:lnTo>
                    <a:pt x="7767193" y="20269"/>
                  </a:lnTo>
                  <a:lnTo>
                    <a:pt x="7767218" y="14224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6" name="object 6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8814638" y="3471525"/>
              <a:ext cx="250719" cy="143026"/>
            </a:xfrm>
            <a:prstGeom prst="rect">
              <a:avLst/>
            </a:prstGeom>
          </p:spPr>
        </p:pic>
        <p:sp>
          <p:nvSpPr>
            <p:cNvPr id="7" name="object 7"/>
            <p:cNvSpPr/>
            <p:nvPr/>
          </p:nvSpPr>
          <p:spPr>
            <a:xfrm>
              <a:off x="12789298" y="2535624"/>
              <a:ext cx="257175" cy="105410"/>
            </a:xfrm>
            <a:custGeom>
              <a:avLst/>
              <a:gdLst/>
              <a:ahLst/>
              <a:cxnLst/>
              <a:rect l="l" t="t" r="r" b="b"/>
              <a:pathLst>
                <a:path w="257175" h="105410">
                  <a:moveTo>
                    <a:pt x="20273" y="105288"/>
                  </a:moveTo>
                  <a:lnTo>
                    <a:pt x="11660" y="104294"/>
                  </a:lnTo>
                  <a:lnTo>
                    <a:pt x="4637" y="99171"/>
                  </a:lnTo>
                  <a:lnTo>
                    <a:pt x="0" y="88084"/>
                  </a:lnTo>
                  <a:lnTo>
                    <a:pt x="148" y="76672"/>
                  </a:lnTo>
                  <a:lnTo>
                    <a:pt x="72349" y="46813"/>
                  </a:lnTo>
                  <a:lnTo>
                    <a:pt x="125617" y="31349"/>
                  </a:lnTo>
                  <a:lnTo>
                    <a:pt x="178885" y="16114"/>
                  </a:lnTo>
                  <a:lnTo>
                    <a:pt x="232152" y="1223"/>
                  </a:lnTo>
                  <a:lnTo>
                    <a:pt x="238513" y="0"/>
                  </a:lnTo>
                  <a:lnTo>
                    <a:pt x="244873" y="2446"/>
                  </a:lnTo>
                  <a:lnTo>
                    <a:pt x="252294" y="2446"/>
                  </a:lnTo>
                  <a:lnTo>
                    <a:pt x="256849" y="19096"/>
                  </a:lnTo>
                  <a:lnTo>
                    <a:pt x="255342" y="31043"/>
                  </a:lnTo>
                  <a:lnTo>
                    <a:pt x="248866" y="39091"/>
                  </a:lnTo>
                  <a:lnTo>
                    <a:pt x="238513" y="44042"/>
                  </a:lnTo>
                  <a:lnTo>
                    <a:pt x="186206" y="58913"/>
                  </a:lnTo>
                  <a:lnTo>
                    <a:pt x="81989" y="89116"/>
                  </a:lnTo>
                  <a:lnTo>
                    <a:pt x="29681" y="103988"/>
                  </a:lnTo>
                  <a:lnTo>
                    <a:pt x="20273" y="105288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8" name="object 8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3277330" y="2353072"/>
              <a:ext cx="251151" cy="135743"/>
            </a:xfrm>
            <a:prstGeom prst="rect">
              <a:avLst/>
            </a:prstGeom>
          </p:spPr>
        </p:pic>
        <p:pic>
          <p:nvPicPr>
            <p:cNvPr id="9" name="object 9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520045" y="1522228"/>
              <a:ext cx="184206" cy="65531"/>
            </a:xfrm>
            <a:prstGeom prst="rect">
              <a:avLst/>
            </a:prstGeom>
          </p:spPr>
        </p:pic>
        <p:pic>
          <p:nvPicPr>
            <p:cNvPr id="10" name="object 10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1860999" y="1358400"/>
              <a:ext cx="184206" cy="64317"/>
            </a:xfrm>
            <a:prstGeom prst="rect">
              <a:avLst/>
            </a:prstGeom>
          </p:spPr>
        </p:pic>
        <p:pic>
          <p:nvPicPr>
            <p:cNvPr id="11" name="object 11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2196661" y="1435633"/>
              <a:ext cx="176019" cy="67872"/>
            </a:xfrm>
            <a:prstGeom prst="rect">
              <a:avLst/>
            </a:prstGeom>
          </p:spPr>
        </p:pic>
        <p:pic>
          <p:nvPicPr>
            <p:cNvPr id="12" name="object 12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11529431" y="1276485"/>
              <a:ext cx="184206" cy="66681"/>
            </a:xfrm>
            <a:prstGeom prst="rect">
              <a:avLst/>
            </a:prstGeom>
          </p:spPr>
        </p:pic>
        <p:pic>
          <p:nvPicPr>
            <p:cNvPr id="13" name="object 13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11206047" y="1166486"/>
              <a:ext cx="167832" cy="86569"/>
            </a:xfrm>
            <a:prstGeom prst="rect">
              <a:avLst/>
            </a:prstGeom>
          </p:spPr>
        </p:pic>
        <p:pic>
          <p:nvPicPr>
            <p:cNvPr id="14" name="object 14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3629368" y="2121373"/>
              <a:ext cx="110523" cy="161488"/>
            </a:xfrm>
            <a:prstGeom prst="rect">
              <a:avLst/>
            </a:prstGeom>
          </p:spPr>
        </p:pic>
        <p:pic>
          <p:nvPicPr>
            <p:cNvPr id="15" name="object 15"/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12851613" y="1608536"/>
              <a:ext cx="176019" cy="72840"/>
            </a:xfrm>
            <a:prstGeom prst="rect">
              <a:avLst/>
            </a:prstGeom>
          </p:spPr>
        </p:pic>
        <p:pic>
          <p:nvPicPr>
            <p:cNvPr id="16" name="object 16"/>
            <p:cNvPicPr/>
            <p:nvPr/>
          </p:nvPicPr>
          <p:blipFill>
            <a:blip r:embed="rId12" cstate="print"/>
            <a:stretch>
              <a:fillRect/>
            </a:stretch>
          </p:blipFill>
          <p:spPr>
            <a:xfrm>
              <a:off x="13183184" y="1711800"/>
              <a:ext cx="171924" cy="84509"/>
            </a:xfrm>
            <a:prstGeom prst="rect">
              <a:avLst/>
            </a:prstGeom>
          </p:spPr>
        </p:pic>
        <p:pic>
          <p:nvPicPr>
            <p:cNvPr id="17" name="object 17"/>
            <p:cNvPicPr/>
            <p:nvPr/>
          </p:nvPicPr>
          <p:blipFill>
            <a:blip r:embed="rId13" cstate="print"/>
            <a:stretch>
              <a:fillRect/>
            </a:stretch>
          </p:blipFill>
          <p:spPr>
            <a:xfrm>
              <a:off x="13490190" y="1854487"/>
              <a:ext cx="163739" cy="114758"/>
            </a:xfrm>
            <a:prstGeom prst="rect">
              <a:avLst/>
            </a:prstGeom>
          </p:spPr>
        </p:pic>
        <p:sp>
          <p:nvSpPr>
            <p:cNvPr id="18" name="object 18"/>
            <p:cNvSpPr/>
            <p:nvPr/>
          </p:nvSpPr>
          <p:spPr>
            <a:xfrm>
              <a:off x="11060684" y="101612"/>
              <a:ext cx="3525520" cy="1020444"/>
            </a:xfrm>
            <a:custGeom>
              <a:avLst/>
              <a:gdLst/>
              <a:ahLst/>
              <a:cxnLst/>
              <a:rect l="l" t="t" r="r" b="b"/>
              <a:pathLst>
                <a:path w="3525519" h="1020444">
                  <a:moveTo>
                    <a:pt x="51206" y="832485"/>
                  </a:moveTo>
                  <a:lnTo>
                    <a:pt x="47193" y="822896"/>
                  </a:lnTo>
                  <a:lnTo>
                    <a:pt x="45186" y="816914"/>
                  </a:lnTo>
                  <a:lnTo>
                    <a:pt x="45186" y="815708"/>
                  </a:lnTo>
                  <a:lnTo>
                    <a:pt x="43180" y="814514"/>
                  </a:lnTo>
                  <a:lnTo>
                    <a:pt x="12306" y="844016"/>
                  </a:lnTo>
                  <a:lnTo>
                    <a:pt x="0" y="883996"/>
                  </a:lnTo>
                  <a:lnTo>
                    <a:pt x="215" y="893394"/>
                  </a:lnTo>
                  <a:lnTo>
                    <a:pt x="3263" y="901674"/>
                  </a:lnTo>
                  <a:lnTo>
                    <a:pt x="8191" y="905903"/>
                  </a:lnTo>
                  <a:lnTo>
                    <a:pt x="14058" y="903173"/>
                  </a:lnTo>
                  <a:lnTo>
                    <a:pt x="24485" y="888479"/>
                  </a:lnTo>
                  <a:lnTo>
                    <a:pt x="33515" y="871867"/>
                  </a:lnTo>
                  <a:lnTo>
                    <a:pt x="41592" y="854138"/>
                  </a:lnTo>
                  <a:lnTo>
                    <a:pt x="49199" y="836079"/>
                  </a:lnTo>
                  <a:lnTo>
                    <a:pt x="51206" y="832485"/>
                  </a:lnTo>
                  <a:close/>
                </a:path>
                <a:path w="3525519" h="1020444">
                  <a:moveTo>
                    <a:pt x="75958" y="1001496"/>
                  </a:moveTo>
                  <a:lnTo>
                    <a:pt x="71513" y="990460"/>
                  </a:lnTo>
                  <a:lnTo>
                    <a:pt x="63436" y="982662"/>
                  </a:lnTo>
                  <a:lnTo>
                    <a:pt x="52933" y="977176"/>
                  </a:lnTo>
                  <a:lnTo>
                    <a:pt x="49695" y="975944"/>
                  </a:lnTo>
                  <a:lnTo>
                    <a:pt x="41084" y="984592"/>
                  </a:lnTo>
                  <a:lnTo>
                    <a:pt x="40005" y="988301"/>
                  </a:lnTo>
                  <a:lnTo>
                    <a:pt x="41503" y="1001826"/>
                  </a:lnTo>
                  <a:lnTo>
                    <a:pt x="47142" y="1011301"/>
                  </a:lnTo>
                  <a:lnTo>
                    <a:pt x="56210" y="1017308"/>
                  </a:lnTo>
                  <a:lnTo>
                    <a:pt x="68008" y="1020419"/>
                  </a:lnTo>
                  <a:lnTo>
                    <a:pt x="69088" y="1020419"/>
                  </a:lnTo>
                  <a:lnTo>
                    <a:pt x="70167" y="1019175"/>
                  </a:lnTo>
                  <a:lnTo>
                    <a:pt x="75552" y="1016711"/>
                  </a:lnTo>
                  <a:lnTo>
                    <a:pt x="75958" y="1001496"/>
                  </a:lnTo>
                  <a:close/>
                </a:path>
                <a:path w="3525519" h="1020444">
                  <a:moveTo>
                    <a:pt x="194475" y="728091"/>
                  </a:moveTo>
                  <a:lnTo>
                    <a:pt x="188341" y="720928"/>
                  </a:lnTo>
                  <a:lnTo>
                    <a:pt x="180149" y="716153"/>
                  </a:lnTo>
                  <a:lnTo>
                    <a:pt x="176060" y="717346"/>
                  </a:lnTo>
                  <a:lnTo>
                    <a:pt x="159042" y="725868"/>
                  </a:lnTo>
                  <a:lnTo>
                    <a:pt x="141262" y="735393"/>
                  </a:lnTo>
                  <a:lnTo>
                    <a:pt x="121945" y="746048"/>
                  </a:lnTo>
                  <a:lnTo>
                    <a:pt x="100330" y="757923"/>
                  </a:lnTo>
                  <a:lnTo>
                    <a:pt x="108267" y="765416"/>
                  </a:lnTo>
                  <a:lnTo>
                    <a:pt x="113893" y="771347"/>
                  </a:lnTo>
                  <a:lnTo>
                    <a:pt x="117602" y="775030"/>
                  </a:lnTo>
                  <a:lnTo>
                    <a:pt x="154952" y="759561"/>
                  </a:lnTo>
                  <a:lnTo>
                    <a:pt x="189369" y="742403"/>
                  </a:lnTo>
                  <a:lnTo>
                    <a:pt x="192430" y="740016"/>
                  </a:lnTo>
                  <a:lnTo>
                    <a:pt x="194475" y="728091"/>
                  </a:lnTo>
                  <a:close/>
                </a:path>
                <a:path w="3525519" h="1020444">
                  <a:moveTo>
                    <a:pt x="354126" y="661644"/>
                  </a:moveTo>
                  <a:lnTo>
                    <a:pt x="324421" y="658698"/>
                  </a:lnTo>
                  <a:lnTo>
                    <a:pt x="298005" y="665619"/>
                  </a:lnTo>
                  <a:lnTo>
                    <a:pt x="278155" y="681253"/>
                  </a:lnTo>
                  <a:lnTo>
                    <a:pt x="268160" y="704456"/>
                  </a:lnTo>
                  <a:lnTo>
                    <a:pt x="303530" y="699490"/>
                  </a:lnTo>
                  <a:lnTo>
                    <a:pt x="328256" y="691311"/>
                  </a:lnTo>
                  <a:lnTo>
                    <a:pt x="344424" y="678992"/>
                  </a:lnTo>
                  <a:lnTo>
                    <a:pt x="354126" y="661644"/>
                  </a:lnTo>
                  <a:close/>
                </a:path>
                <a:path w="3525519" h="1020444">
                  <a:moveTo>
                    <a:pt x="520903" y="622198"/>
                  </a:moveTo>
                  <a:lnTo>
                    <a:pt x="518642" y="607542"/>
                  </a:lnTo>
                  <a:lnTo>
                    <a:pt x="496011" y="607491"/>
                  </a:lnTo>
                  <a:lnTo>
                    <a:pt x="474078" y="612673"/>
                  </a:lnTo>
                  <a:lnTo>
                    <a:pt x="452742" y="622744"/>
                  </a:lnTo>
                  <a:lnTo>
                    <a:pt x="431901" y="637349"/>
                  </a:lnTo>
                  <a:lnTo>
                    <a:pt x="448906" y="649960"/>
                  </a:lnTo>
                  <a:lnTo>
                    <a:pt x="466407" y="650697"/>
                  </a:lnTo>
                  <a:lnTo>
                    <a:pt x="484111" y="645388"/>
                  </a:lnTo>
                  <a:lnTo>
                    <a:pt x="501713" y="639838"/>
                  </a:lnTo>
                  <a:lnTo>
                    <a:pt x="510755" y="637057"/>
                  </a:lnTo>
                  <a:lnTo>
                    <a:pt x="517715" y="631609"/>
                  </a:lnTo>
                  <a:lnTo>
                    <a:pt x="520903" y="622198"/>
                  </a:lnTo>
                  <a:close/>
                </a:path>
                <a:path w="3525519" h="1020444">
                  <a:moveTo>
                    <a:pt x="685698" y="571284"/>
                  </a:moveTo>
                  <a:lnTo>
                    <a:pt x="663727" y="567931"/>
                  </a:lnTo>
                  <a:lnTo>
                    <a:pt x="642670" y="570534"/>
                  </a:lnTo>
                  <a:lnTo>
                    <a:pt x="622223" y="576503"/>
                  </a:lnTo>
                  <a:lnTo>
                    <a:pt x="602068" y="583272"/>
                  </a:lnTo>
                  <a:lnTo>
                    <a:pt x="598855" y="584466"/>
                  </a:lnTo>
                  <a:lnTo>
                    <a:pt x="595630" y="594055"/>
                  </a:lnTo>
                  <a:lnTo>
                    <a:pt x="595630" y="598855"/>
                  </a:lnTo>
                  <a:lnTo>
                    <a:pt x="596709" y="603643"/>
                  </a:lnTo>
                  <a:lnTo>
                    <a:pt x="603135" y="610844"/>
                  </a:lnTo>
                  <a:lnTo>
                    <a:pt x="606361" y="610844"/>
                  </a:lnTo>
                  <a:lnTo>
                    <a:pt x="625652" y="606120"/>
                  </a:lnTo>
                  <a:lnTo>
                    <a:pt x="644956" y="600951"/>
                  </a:lnTo>
                  <a:lnTo>
                    <a:pt x="664248" y="595337"/>
                  </a:lnTo>
                  <a:lnTo>
                    <a:pt x="683552" y="589267"/>
                  </a:lnTo>
                  <a:lnTo>
                    <a:pt x="685698" y="589267"/>
                  </a:lnTo>
                  <a:lnTo>
                    <a:pt x="684618" y="578472"/>
                  </a:lnTo>
                  <a:lnTo>
                    <a:pt x="685698" y="571284"/>
                  </a:lnTo>
                  <a:close/>
                </a:path>
                <a:path w="3525519" h="1020444">
                  <a:moveTo>
                    <a:pt x="861707" y="547649"/>
                  </a:moveTo>
                  <a:lnTo>
                    <a:pt x="832116" y="536295"/>
                  </a:lnTo>
                  <a:lnTo>
                    <a:pt x="803757" y="536676"/>
                  </a:lnTo>
                  <a:lnTo>
                    <a:pt x="779830" y="547814"/>
                  </a:lnTo>
                  <a:lnTo>
                    <a:pt x="763473" y="568718"/>
                  </a:lnTo>
                  <a:lnTo>
                    <a:pt x="788035" y="571347"/>
                  </a:lnTo>
                  <a:lnTo>
                    <a:pt x="811822" y="568718"/>
                  </a:lnTo>
                  <a:lnTo>
                    <a:pt x="836002" y="560819"/>
                  </a:lnTo>
                  <a:lnTo>
                    <a:pt x="861707" y="547649"/>
                  </a:lnTo>
                  <a:close/>
                </a:path>
                <a:path w="3525519" h="1020444">
                  <a:moveTo>
                    <a:pt x="1021359" y="512546"/>
                  </a:moveTo>
                  <a:lnTo>
                    <a:pt x="1020305" y="509028"/>
                  </a:lnTo>
                  <a:lnTo>
                    <a:pt x="1018222" y="504355"/>
                  </a:lnTo>
                  <a:lnTo>
                    <a:pt x="1011936" y="498500"/>
                  </a:lnTo>
                  <a:lnTo>
                    <a:pt x="1007757" y="499668"/>
                  </a:lnTo>
                  <a:lnTo>
                    <a:pt x="988847" y="502526"/>
                  </a:lnTo>
                  <a:lnTo>
                    <a:pt x="969441" y="505815"/>
                  </a:lnTo>
                  <a:lnTo>
                    <a:pt x="949058" y="509549"/>
                  </a:lnTo>
                  <a:lnTo>
                    <a:pt x="927201" y="513715"/>
                  </a:lnTo>
                  <a:lnTo>
                    <a:pt x="931354" y="522986"/>
                  </a:lnTo>
                  <a:lnTo>
                    <a:pt x="934529" y="530834"/>
                  </a:lnTo>
                  <a:lnTo>
                    <a:pt x="936917" y="536257"/>
                  </a:lnTo>
                  <a:lnTo>
                    <a:pt x="938720" y="538289"/>
                  </a:lnTo>
                  <a:lnTo>
                    <a:pt x="958151" y="535266"/>
                  </a:lnTo>
                  <a:lnTo>
                    <a:pt x="977290" y="531710"/>
                  </a:lnTo>
                  <a:lnTo>
                    <a:pt x="996238" y="527926"/>
                  </a:lnTo>
                  <a:lnTo>
                    <a:pt x="1015085" y="524243"/>
                  </a:lnTo>
                  <a:lnTo>
                    <a:pt x="1018222" y="523074"/>
                  </a:lnTo>
                  <a:lnTo>
                    <a:pt x="1021359" y="512546"/>
                  </a:lnTo>
                  <a:close/>
                </a:path>
                <a:path w="3525519" h="1020444">
                  <a:moveTo>
                    <a:pt x="1189189" y="487400"/>
                  </a:moveTo>
                  <a:lnTo>
                    <a:pt x="1186053" y="481380"/>
                  </a:lnTo>
                  <a:lnTo>
                    <a:pt x="1185011" y="471754"/>
                  </a:lnTo>
                  <a:lnTo>
                    <a:pt x="1181874" y="470547"/>
                  </a:lnTo>
                  <a:lnTo>
                    <a:pt x="1160614" y="468769"/>
                  </a:lnTo>
                  <a:lnTo>
                    <a:pt x="1138758" y="470700"/>
                  </a:lnTo>
                  <a:lnTo>
                    <a:pt x="1115733" y="476478"/>
                  </a:lnTo>
                  <a:lnTo>
                    <a:pt x="1090942" y="486194"/>
                  </a:lnTo>
                  <a:lnTo>
                    <a:pt x="1096645" y="494639"/>
                  </a:lnTo>
                  <a:lnTo>
                    <a:pt x="1101267" y="501396"/>
                  </a:lnTo>
                  <a:lnTo>
                    <a:pt x="1104912" y="505663"/>
                  </a:lnTo>
                  <a:lnTo>
                    <a:pt x="1107668" y="506653"/>
                  </a:lnTo>
                  <a:lnTo>
                    <a:pt x="1128191" y="506018"/>
                  </a:lnTo>
                  <a:lnTo>
                    <a:pt x="1148816" y="504253"/>
                  </a:lnTo>
                  <a:lnTo>
                    <a:pt x="1169250" y="498868"/>
                  </a:lnTo>
                  <a:lnTo>
                    <a:pt x="1189189" y="487400"/>
                  </a:lnTo>
                  <a:close/>
                </a:path>
                <a:path w="3525519" h="1020444">
                  <a:moveTo>
                    <a:pt x="1357020" y="454101"/>
                  </a:moveTo>
                  <a:lnTo>
                    <a:pt x="1353769" y="446506"/>
                  </a:lnTo>
                  <a:lnTo>
                    <a:pt x="1348359" y="440182"/>
                  </a:lnTo>
                  <a:lnTo>
                    <a:pt x="1345120" y="440182"/>
                  </a:lnTo>
                  <a:lnTo>
                    <a:pt x="1324051" y="440651"/>
                  </a:lnTo>
                  <a:lnTo>
                    <a:pt x="1303185" y="442074"/>
                  </a:lnTo>
                  <a:lnTo>
                    <a:pt x="1282725" y="447294"/>
                  </a:lnTo>
                  <a:lnTo>
                    <a:pt x="1262875" y="459155"/>
                  </a:lnTo>
                  <a:lnTo>
                    <a:pt x="1265034" y="465480"/>
                  </a:lnTo>
                  <a:lnTo>
                    <a:pt x="1265034" y="471805"/>
                  </a:lnTo>
                  <a:lnTo>
                    <a:pt x="1267193" y="474345"/>
                  </a:lnTo>
                  <a:lnTo>
                    <a:pt x="1285278" y="478802"/>
                  </a:lnTo>
                  <a:lnTo>
                    <a:pt x="1311160" y="477812"/>
                  </a:lnTo>
                  <a:lnTo>
                    <a:pt x="1336446" y="472554"/>
                  </a:lnTo>
                  <a:lnTo>
                    <a:pt x="1352689" y="464223"/>
                  </a:lnTo>
                  <a:lnTo>
                    <a:pt x="1354861" y="461683"/>
                  </a:lnTo>
                  <a:lnTo>
                    <a:pt x="1357020" y="454101"/>
                  </a:lnTo>
                  <a:close/>
                </a:path>
                <a:path w="3525519" h="1020444">
                  <a:moveTo>
                    <a:pt x="1522552" y="433260"/>
                  </a:moveTo>
                  <a:lnTo>
                    <a:pt x="1522044" y="424230"/>
                  </a:lnTo>
                  <a:lnTo>
                    <a:pt x="1515364" y="411911"/>
                  </a:lnTo>
                  <a:lnTo>
                    <a:pt x="1495920" y="414756"/>
                  </a:lnTo>
                  <a:lnTo>
                    <a:pt x="1474901" y="418045"/>
                  </a:lnTo>
                  <a:lnTo>
                    <a:pt x="1451927" y="421779"/>
                  </a:lnTo>
                  <a:lnTo>
                    <a:pt x="1426603" y="425945"/>
                  </a:lnTo>
                  <a:lnTo>
                    <a:pt x="1432420" y="436029"/>
                  </a:lnTo>
                  <a:lnTo>
                    <a:pt x="1436268" y="443357"/>
                  </a:lnTo>
                  <a:lnTo>
                    <a:pt x="1438948" y="447840"/>
                  </a:lnTo>
                  <a:lnTo>
                    <a:pt x="1441221" y="449351"/>
                  </a:lnTo>
                  <a:lnTo>
                    <a:pt x="1458455" y="448424"/>
                  </a:lnTo>
                  <a:lnTo>
                    <a:pt x="1475689" y="447154"/>
                  </a:lnTo>
                  <a:lnTo>
                    <a:pt x="1492923" y="445236"/>
                  </a:lnTo>
                  <a:lnTo>
                    <a:pt x="1510144" y="442328"/>
                  </a:lnTo>
                  <a:lnTo>
                    <a:pt x="1518158" y="439229"/>
                  </a:lnTo>
                  <a:lnTo>
                    <a:pt x="1522552" y="433260"/>
                  </a:lnTo>
                  <a:close/>
                </a:path>
                <a:path w="3525519" h="1020444">
                  <a:moveTo>
                    <a:pt x="1696770" y="405625"/>
                  </a:moveTo>
                  <a:lnTo>
                    <a:pt x="1693633" y="397230"/>
                  </a:lnTo>
                  <a:lnTo>
                    <a:pt x="1693633" y="392442"/>
                  </a:lnTo>
                  <a:lnTo>
                    <a:pt x="1691538" y="391236"/>
                  </a:lnTo>
                  <a:lnTo>
                    <a:pt x="1670100" y="384441"/>
                  </a:lnTo>
                  <a:lnTo>
                    <a:pt x="1649437" y="386295"/>
                  </a:lnTo>
                  <a:lnTo>
                    <a:pt x="1629168" y="392417"/>
                  </a:lnTo>
                  <a:lnTo>
                    <a:pt x="1608899" y="398437"/>
                  </a:lnTo>
                  <a:lnTo>
                    <a:pt x="1605762" y="398437"/>
                  </a:lnTo>
                  <a:lnTo>
                    <a:pt x="1602625" y="406831"/>
                  </a:lnTo>
                  <a:lnTo>
                    <a:pt x="1603667" y="409219"/>
                  </a:lnTo>
                  <a:lnTo>
                    <a:pt x="1604721" y="415213"/>
                  </a:lnTo>
                  <a:lnTo>
                    <a:pt x="1608899" y="423608"/>
                  </a:lnTo>
                  <a:lnTo>
                    <a:pt x="1612036" y="423608"/>
                  </a:lnTo>
                  <a:lnTo>
                    <a:pt x="1633956" y="423164"/>
                  </a:lnTo>
                  <a:lnTo>
                    <a:pt x="1655584" y="420916"/>
                  </a:lnTo>
                  <a:lnTo>
                    <a:pt x="1676615" y="415518"/>
                  </a:lnTo>
                  <a:lnTo>
                    <a:pt x="1696770" y="405625"/>
                  </a:lnTo>
                  <a:close/>
                </a:path>
                <a:path w="3525519" h="1020444">
                  <a:moveTo>
                    <a:pt x="1860511" y="374878"/>
                  </a:moveTo>
                  <a:lnTo>
                    <a:pt x="1859470" y="370078"/>
                  </a:lnTo>
                  <a:lnTo>
                    <a:pt x="1858416" y="364083"/>
                  </a:lnTo>
                  <a:lnTo>
                    <a:pt x="1850047" y="358076"/>
                  </a:lnTo>
                  <a:lnTo>
                    <a:pt x="1844827" y="358076"/>
                  </a:lnTo>
                  <a:lnTo>
                    <a:pt x="1829295" y="360108"/>
                  </a:lnTo>
                  <a:lnTo>
                    <a:pt x="1783105" y="368884"/>
                  </a:lnTo>
                  <a:lnTo>
                    <a:pt x="1771777" y="383730"/>
                  </a:lnTo>
                  <a:lnTo>
                    <a:pt x="1766366" y="391680"/>
                  </a:lnTo>
                  <a:lnTo>
                    <a:pt x="1789607" y="397510"/>
                  </a:lnTo>
                  <a:lnTo>
                    <a:pt x="1811083" y="396938"/>
                  </a:lnTo>
                  <a:lnTo>
                    <a:pt x="1831390" y="392531"/>
                  </a:lnTo>
                  <a:lnTo>
                    <a:pt x="1851101" y="386880"/>
                  </a:lnTo>
                  <a:lnTo>
                    <a:pt x="1855279" y="385686"/>
                  </a:lnTo>
                  <a:lnTo>
                    <a:pt x="1860511" y="374878"/>
                  </a:lnTo>
                  <a:close/>
                </a:path>
                <a:path w="3525519" h="1020444">
                  <a:moveTo>
                    <a:pt x="2032431" y="350977"/>
                  </a:moveTo>
                  <a:lnTo>
                    <a:pt x="2026234" y="341033"/>
                  </a:lnTo>
                  <a:lnTo>
                    <a:pt x="2022094" y="332333"/>
                  </a:lnTo>
                  <a:lnTo>
                    <a:pt x="2018995" y="333578"/>
                  </a:lnTo>
                  <a:lnTo>
                    <a:pt x="1971154" y="337248"/>
                  </a:lnTo>
                  <a:lnTo>
                    <a:pt x="1939759" y="356933"/>
                  </a:lnTo>
                  <a:lnTo>
                    <a:pt x="1943506" y="369633"/>
                  </a:lnTo>
                  <a:lnTo>
                    <a:pt x="1964664" y="370738"/>
                  </a:lnTo>
                  <a:lnTo>
                    <a:pt x="1986419" y="369163"/>
                  </a:lnTo>
                  <a:lnTo>
                    <a:pt x="2008949" y="363169"/>
                  </a:lnTo>
                  <a:lnTo>
                    <a:pt x="2032431" y="350977"/>
                  </a:lnTo>
                  <a:close/>
                </a:path>
                <a:path w="3525519" h="1020444">
                  <a:moveTo>
                    <a:pt x="2194039" y="322072"/>
                  </a:moveTo>
                  <a:lnTo>
                    <a:pt x="2192794" y="301904"/>
                  </a:lnTo>
                  <a:lnTo>
                    <a:pt x="2169452" y="306197"/>
                  </a:lnTo>
                  <a:lnTo>
                    <a:pt x="2147011" y="310159"/>
                  </a:lnTo>
                  <a:lnTo>
                    <a:pt x="2124760" y="313893"/>
                  </a:lnTo>
                  <a:lnTo>
                    <a:pt x="2102027" y="317512"/>
                  </a:lnTo>
                  <a:lnTo>
                    <a:pt x="2110854" y="335407"/>
                  </a:lnTo>
                  <a:lnTo>
                    <a:pt x="2120582" y="343611"/>
                  </a:lnTo>
                  <a:lnTo>
                    <a:pt x="2137308" y="344182"/>
                  </a:lnTo>
                  <a:lnTo>
                    <a:pt x="2167166" y="339115"/>
                  </a:lnTo>
                  <a:lnTo>
                    <a:pt x="2178532" y="337185"/>
                  </a:lnTo>
                  <a:lnTo>
                    <a:pt x="2188387" y="332663"/>
                  </a:lnTo>
                  <a:lnTo>
                    <a:pt x="2194039" y="322072"/>
                  </a:lnTo>
                  <a:close/>
                </a:path>
                <a:path w="3525519" h="1020444">
                  <a:moveTo>
                    <a:pt x="2368105" y="287870"/>
                  </a:moveTo>
                  <a:lnTo>
                    <a:pt x="2344763" y="279692"/>
                  </a:lnTo>
                  <a:lnTo>
                    <a:pt x="2322626" y="280403"/>
                  </a:lnTo>
                  <a:lnTo>
                    <a:pt x="2301303" y="285724"/>
                  </a:lnTo>
                  <a:lnTo>
                    <a:pt x="2280374" y="291376"/>
                  </a:lnTo>
                  <a:lnTo>
                    <a:pt x="2278227" y="291376"/>
                  </a:lnTo>
                  <a:lnTo>
                    <a:pt x="2273947" y="303072"/>
                  </a:lnTo>
                  <a:lnTo>
                    <a:pt x="2275014" y="306590"/>
                  </a:lnTo>
                  <a:lnTo>
                    <a:pt x="2278227" y="311264"/>
                  </a:lnTo>
                  <a:lnTo>
                    <a:pt x="2285720" y="318287"/>
                  </a:lnTo>
                  <a:lnTo>
                    <a:pt x="2290000" y="318287"/>
                  </a:lnTo>
                  <a:lnTo>
                    <a:pt x="2306688" y="316115"/>
                  </a:lnTo>
                  <a:lnTo>
                    <a:pt x="2323160" y="313169"/>
                  </a:lnTo>
                  <a:lnTo>
                    <a:pt x="2339644" y="309575"/>
                  </a:lnTo>
                  <a:lnTo>
                    <a:pt x="2356332" y="305422"/>
                  </a:lnTo>
                  <a:lnTo>
                    <a:pt x="2360612" y="305422"/>
                  </a:lnTo>
                  <a:lnTo>
                    <a:pt x="2362746" y="294881"/>
                  </a:lnTo>
                  <a:lnTo>
                    <a:pt x="2368105" y="287870"/>
                  </a:lnTo>
                  <a:close/>
                </a:path>
                <a:path w="3525519" h="1020444">
                  <a:moveTo>
                    <a:pt x="2535936" y="269138"/>
                  </a:moveTo>
                  <a:lnTo>
                    <a:pt x="2514777" y="258851"/>
                  </a:lnTo>
                  <a:lnTo>
                    <a:pt x="2488450" y="255244"/>
                  </a:lnTo>
                  <a:lnTo>
                    <a:pt x="2463952" y="257124"/>
                  </a:lnTo>
                  <a:lnTo>
                    <a:pt x="2448280" y="263296"/>
                  </a:lnTo>
                  <a:lnTo>
                    <a:pt x="2445029" y="265633"/>
                  </a:lnTo>
                  <a:lnTo>
                    <a:pt x="2442870" y="272656"/>
                  </a:lnTo>
                  <a:lnTo>
                    <a:pt x="2442870" y="278498"/>
                  </a:lnTo>
                  <a:lnTo>
                    <a:pt x="2441778" y="282016"/>
                  </a:lnTo>
                  <a:lnTo>
                    <a:pt x="2447201" y="287870"/>
                  </a:lnTo>
                  <a:lnTo>
                    <a:pt x="2449360" y="287870"/>
                  </a:lnTo>
                  <a:lnTo>
                    <a:pt x="2494102" y="284251"/>
                  </a:lnTo>
                  <a:lnTo>
                    <a:pt x="2529421" y="272796"/>
                  </a:lnTo>
                  <a:lnTo>
                    <a:pt x="2535936" y="269138"/>
                  </a:lnTo>
                  <a:close/>
                </a:path>
                <a:path w="3525519" h="1020444">
                  <a:moveTo>
                    <a:pt x="2703766" y="240068"/>
                  </a:moveTo>
                  <a:lnTo>
                    <a:pt x="2696972" y="225209"/>
                  </a:lnTo>
                  <a:lnTo>
                    <a:pt x="2688399" y="219125"/>
                  </a:lnTo>
                  <a:lnTo>
                    <a:pt x="2679027" y="218592"/>
                  </a:lnTo>
                  <a:lnTo>
                    <a:pt x="2669857" y="220357"/>
                  </a:lnTo>
                  <a:lnTo>
                    <a:pt x="2655722" y="223558"/>
                  </a:lnTo>
                  <a:lnTo>
                    <a:pt x="2641777" y="227444"/>
                  </a:lnTo>
                  <a:lnTo>
                    <a:pt x="2627846" y="231800"/>
                  </a:lnTo>
                  <a:lnTo>
                    <a:pt x="2613710" y="236372"/>
                  </a:lnTo>
                  <a:lnTo>
                    <a:pt x="2616885" y="258546"/>
                  </a:lnTo>
                  <a:lnTo>
                    <a:pt x="2617940" y="258546"/>
                  </a:lnTo>
                  <a:lnTo>
                    <a:pt x="2640139" y="258775"/>
                  </a:lnTo>
                  <a:lnTo>
                    <a:pt x="2662047" y="256705"/>
                  </a:lnTo>
                  <a:lnTo>
                    <a:pt x="2683357" y="250926"/>
                  </a:lnTo>
                  <a:lnTo>
                    <a:pt x="2703766" y="240068"/>
                  </a:lnTo>
                  <a:close/>
                </a:path>
                <a:path w="3525519" h="1020444">
                  <a:moveTo>
                    <a:pt x="2871597" y="202006"/>
                  </a:moveTo>
                  <a:lnTo>
                    <a:pt x="2867228" y="197078"/>
                  </a:lnTo>
                  <a:lnTo>
                    <a:pt x="2861767" y="187223"/>
                  </a:lnTo>
                  <a:lnTo>
                    <a:pt x="2858490" y="187223"/>
                  </a:lnTo>
                  <a:lnTo>
                    <a:pt x="2836443" y="188633"/>
                  </a:lnTo>
                  <a:lnTo>
                    <a:pt x="2814701" y="191071"/>
                  </a:lnTo>
                  <a:lnTo>
                    <a:pt x="2793555" y="197446"/>
                  </a:lnTo>
                  <a:lnTo>
                    <a:pt x="2773349" y="210629"/>
                  </a:lnTo>
                  <a:lnTo>
                    <a:pt x="2792692" y="223316"/>
                  </a:lnTo>
                  <a:lnTo>
                    <a:pt x="2815920" y="226187"/>
                  </a:lnTo>
                  <a:lnTo>
                    <a:pt x="2842425" y="219113"/>
                  </a:lnTo>
                  <a:lnTo>
                    <a:pt x="2871597" y="202006"/>
                  </a:lnTo>
                  <a:close/>
                </a:path>
                <a:path w="3525519" h="1020444">
                  <a:moveTo>
                    <a:pt x="3035338" y="160870"/>
                  </a:moveTo>
                  <a:lnTo>
                    <a:pt x="3032226" y="157175"/>
                  </a:lnTo>
                  <a:lnTo>
                    <a:pt x="3028086" y="149783"/>
                  </a:lnTo>
                  <a:lnTo>
                    <a:pt x="3010243" y="153301"/>
                  </a:lnTo>
                  <a:lnTo>
                    <a:pt x="2992501" y="156705"/>
                  </a:lnTo>
                  <a:lnTo>
                    <a:pt x="2974949" y="160350"/>
                  </a:lnTo>
                  <a:lnTo>
                    <a:pt x="2957703" y="164566"/>
                  </a:lnTo>
                  <a:lnTo>
                    <a:pt x="2952521" y="165798"/>
                  </a:lnTo>
                  <a:lnTo>
                    <a:pt x="2949410" y="175653"/>
                  </a:lnTo>
                  <a:lnTo>
                    <a:pt x="2945269" y="181813"/>
                  </a:lnTo>
                  <a:lnTo>
                    <a:pt x="2951480" y="186740"/>
                  </a:lnTo>
                  <a:lnTo>
                    <a:pt x="2957703" y="196583"/>
                  </a:lnTo>
                  <a:lnTo>
                    <a:pt x="2962872" y="195351"/>
                  </a:lnTo>
                  <a:lnTo>
                    <a:pt x="2978226" y="193065"/>
                  </a:lnTo>
                  <a:lnTo>
                    <a:pt x="2993275" y="189966"/>
                  </a:lnTo>
                  <a:lnTo>
                    <a:pt x="3008147" y="186182"/>
                  </a:lnTo>
                  <a:lnTo>
                    <a:pt x="3022904" y="181813"/>
                  </a:lnTo>
                  <a:lnTo>
                    <a:pt x="3028086" y="180581"/>
                  </a:lnTo>
                  <a:lnTo>
                    <a:pt x="3031185" y="168262"/>
                  </a:lnTo>
                  <a:lnTo>
                    <a:pt x="3035338" y="160870"/>
                  </a:lnTo>
                  <a:close/>
                </a:path>
                <a:path w="3525519" h="1020444">
                  <a:moveTo>
                    <a:pt x="3203168" y="124383"/>
                  </a:moveTo>
                  <a:lnTo>
                    <a:pt x="3180143" y="116255"/>
                  </a:lnTo>
                  <a:lnTo>
                    <a:pt x="3155264" y="116763"/>
                  </a:lnTo>
                  <a:lnTo>
                    <a:pt x="3130804" y="125564"/>
                  </a:lnTo>
                  <a:lnTo>
                    <a:pt x="3109010" y="142316"/>
                  </a:lnTo>
                  <a:lnTo>
                    <a:pt x="3130956" y="152958"/>
                  </a:lnTo>
                  <a:lnTo>
                    <a:pt x="3156496" y="153073"/>
                  </a:lnTo>
                  <a:lnTo>
                    <a:pt x="3181832" y="143319"/>
                  </a:lnTo>
                  <a:lnTo>
                    <a:pt x="3203168" y="124383"/>
                  </a:lnTo>
                  <a:close/>
                </a:path>
                <a:path w="3525519" h="1020444">
                  <a:moveTo>
                    <a:pt x="3366897" y="74307"/>
                  </a:moveTo>
                  <a:lnTo>
                    <a:pt x="3364788" y="69405"/>
                  </a:lnTo>
                  <a:lnTo>
                    <a:pt x="3362668" y="65735"/>
                  </a:lnTo>
                  <a:lnTo>
                    <a:pt x="3359480" y="60845"/>
                  </a:lnTo>
                  <a:lnTo>
                    <a:pt x="3341039" y="66903"/>
                  </a:lnTo>
                  <a:lnTo>
                    <a:pt x="3322409" y="72618"/>
                  </a:lnTo>
                  <a:lnTo>
                    <a:pt x="3303765" y="78562"/>
                  </a:lnTo>
                  <a:lnTo>
                    <a:pt x="3285325" y="85318"/>
                  </a:lnTo>
                  <a:lnTo>
                    <a:pt x="3281083" y="86537"/>
                  </a:lnTo>
                  <a:lnTo>
                    <a:pt x="3276841" y="98767"/>
                  </a:lnTo>
                  <a:lnTo>
                    <a:pt x="3277908" y="103670"/>
                  </a:lnTo>
                  <a:lnTo>
                    <a:pt x="3280029" y="108559"/>
                  </a:lnTo>
                  <a:lnTo>
                    <a:pt x="3288500" y="114681"/>
                  </a:lnTo>
                  <a:lnTo>
                    <a:pt x="3293795" y="113449"/>
                  </a:lnTo>
                  <a:lnTo>
                    <a:pt x="3339541" y="100380"/>
                  </a:lnTo>
                  <a:lnTo>
                    <a:pt x="3362668" y="81648"/>
                  </a:lnTo>
                  <a:lnTo>
                    <a:pt x="3366897" y="74307"/>
                  </a:lnTo>
                  <a:close/>
                </a:path>
                <a:path w="3525519" h="1020444">
                  <a:moveTo>
                    <a:pt x="3525202" y="24168"/>
                  </a:moveTo>
                  <a:lnTo>
                    <a:pt x="3524758" y="18122"/>
                  </a:lnTo>
                  <a:lnTo>
                    <a:pt x="3523919" y="10033"/>
                  </a:lnTo>
                  <a:lnTo>
                    <a:pt x="3523475" y="0"/>
                  </a:lnTo>
                  <a:lnTo>
                    <a:pt x="3500247" y="9880"/>
                  </a:lnTo>
                  <a:lnTo>
                    <a:pt x="3477298" y="17818"/>
                  </a:lnTo>
                  <a:lnTo>
                    <a:pt x="3455695" y="29654"/>
                  </a:lnTo>
                  <a:lnTo>
                    <a:pt x="3436493" y="51193"/>
                  </a:lnTo>
                  <a:lnTo>
                    <a:pt x="3461181" y="53225"/>
                  </a:lnTo>
                  <a:lnTo>
                    <a:pt x="3486632" y="49212"/>
                  </a:lnTo>
                  <a:lnTo>
                    <a:pt x="3509022" y="40386"/>
                  </a:lnTo>
                  <a:lnTo>
                    <a:pt x="3524504" y="28028"/>
                  </a:lnTo>
                  <a:lnTo>
                    <a:pt x="3525202" y="24168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11383647" y="6143624"/>
              <a:ext cx="1750695" cy="414020"/>
            </a:xfrm>
            <a:custGeom>
              <a:avLst/>
              <a:gdLst/>
              <a:ahLst/>
              <a:cxnLst/>
              <a:rect l="l" t="t" r="r" b="b"/>
              <a:pathLst>
                <a:path w="1750694" h="414020">
                  <a:moveTo>
                    <a:pt x="875236" y="413490"/>
                  </a:moveTo>
                  <a:lnTo>
                    <a:pt x="803454" y="412805"/>
                  </a:lnTo>
                  <a:lnTo>
                    <a:pt x="733269" y="410784"/>
                  </a:lnTo>
                  <a:lnTo>
                    <a:pt x="664907" y="407481"/>
                  </a:lnTo>
                  <a:lnTo>
                    <a:pt x="598594" y="402950"/>
                  </a:lnTo>
                  <a:lnTo>
                    <a:pt x="534555" y="397243"/>
                  </a:lnTo>
                  <a:lnTo>
                    <a:pt x="473015" y="390414"/>
                  </a:lnTo>
                  <a:lnTo>
                    <a:pt x="414199" y="382515"/>
                  </a:lnTo>
                  <a:lnTo>
                    <a:pt x="358333" y="373600"/>
                  </a:lnTo>
                  <a:lnTo>
                    <a:pt x="305642" y="363723"/>
                  </a:lnTo>
                  <a:lnTo>
                    <a:pt x="256351" y="352936"/>
                  </a:lnTo>
                  <a:lnTo>
                    <a:pt x="210685" y="341292"/>
                  </a:lnTo>
                  <a:lnTo>
                    <a:pt x="168870" y="328846"/>
                  </a:lnTo>
                  <a:lnTo>
                    <a:pt x="131130" y="315649"/>
                  </a:lnTo>
                  <a:lnTo>
                    <a:pt x="68780" y="287219"/>
                  </a:lnTo>
                  <a:lnTo>
                    <a:pt x="25436" y="256428"/>
                  </a:lnTo>
                  <a:lnTo>
                    <a:pt x="2901" y="223701"/>
                  </a:lnTo>
                  <a:lnTo>
                    <a:pt x="0" y="206745"/>
                  </a:lnTo>
                  <a:lnTo>
                    <a:pt x="2901" y="189788"/>
                  </a:lnTo>
                  <a:lnTo>
                    <a:pt x="25436" y="157061"/>
                  </a:lnTo>
                  <a:lnTo>
                    <a:pt x="68780" y="126270"/>
                  </a:lnTo>
                  <a:lnTo>
                    <a:pt x="131130" y="97840"/>
                  </a:lnTo>
                  <a:lnTo>
                    <a:pt x="168870" y="84644"/>
                  </a:lnTo>
                  <a:lnTo>
                    <a:pt x="210685" y="72197"/>
                  </a:lnTo>
                  <a:lnTo>
                    <a:pt x="256351" y="60554"/>
                  </a:lnTo>
                  <a:lnTo>
                    <a:pt x="305642" y="49767"/>
                  </a:lnTo>
                  <a:lnTo>
                    <a:pt x="358333" y="39889"/>
                  </a:lnTo>
                  <a:lnTo>
                    <a:pt x="414199" y="30975"/>
                  </a:lnTo>
                  <a:lnTo>
                    <a:pt x="473015" y="23076"/>
                  </a:lnTo>
                  <a:lnTo>
                    <a:pt x="534555" y="16247"/>
                  </a:lnTo>
                  <a:lnTo>
                    <a:pt x="598594" y="10540"/>
                  </a:lnTo>
                  <a:lnTo>
                    <a:pt x="664907" y="6008"/>
                  </a:lnTo>
                  <a:lnTo>
                    <a:pt x="733269" y="2705"/>
                  </a:lnTo>
                  <a:lnTo>
                    <a:pt x="803454" y="685"/>
                  </a:lnTo>
                  <a:lnTo>
                    <a:pt x="875236" y="0"/>
                  </a:lnTo>
                  <a:lnTo>
                    <a:pt x="947019" y="685"/>
                  </a:lnTo>
                  <a:lnTo>
                    <a:pt x="1017204" y="2705"/>
                  </a:lnTo>
                  <a:lnTo>
                    <a:pt x="1085566" y="6008"/>
                  </a:lnTo>
                  <a:lnTo>
                    <a:pt x="1151878" y="10540"/>
                  </a:lnTo>
                  <a:lnTo>
                    <a:pt x="1215917" y="16247"/>
                  </a:lnTo>
                  <a:lnTo>
                    <a:pt x="1277457" y="23076"/>
                  </a:lnTo>
                  <a:lnTo>
                    <a:pt x="1336273" y="30975"/>
                  </a:lnTo>
                  <a:lnTo>
                    <a:pt x="1392139" y="39889"/>
                  </a:lnTo>
                  <a:lnTo>
                    <a:pt x="1444830" y="49767"/>
                  </a:lnTo>
                  <a:lnTo>
                    <a:pt x="1494121" y="60554"/>
                  </a:lnTo>
                  <a:lnTo>
                    <a:pt x="1539787" y="72197"/>
                  </a:lnTo>
                  <a:lnTo>
                    <a:pt x="1581602" y="84644"/>
                  </a:lnTo>
                  <a:lnTo>
                    <a:pt x="1619341" y="97840"/>
                  </a:lnTo>
                  <a:lnTo>
                    <a:pt x="1681692" y="126270"/>
                  </a:lnTo>
                  <a:lnTo>
                    <a:pt x="1725035" y="157061"/>
                  </a:lnTo>
                  <a:lnTo>
                    <a:pt x="1747571" y="189788"/>
                  </a:lnTo>
                  <a:lnTo>
                    <a:pt x="1750472" y="206745"/>
                  </a:lnTo>
                  <a:lnTo>
                    <a:pt x="1747571" y="223701"/>
                  </a:lnTo>
                  <a:lnTo>
                    <a:pt x="1725035" y="256428"/>
                  </a:lnTo>
                  <a:lnTo>
                    <a:pt x="1681692" y="287219"/>
                  </a:lnTo>
                  <a:lnTo>
                    <a:pt x="1619341" y="315649"/>
                  </a:lnTo>
                  <a:lnTo>
                    <a:pt x="1581602" y="328846"/>
                  </a:lnTo>
                  <a:lnTo>
                    <a:pt x="1539787" y="341292"/>
                  </a:lnTo>
                  <a:lnTo>
                    <a:pt x="1494121" y="352936"/>
                  </a:lnTo>
                  <a:lnTo>
                    <a:pt x="1444830" y="363723"/>
                  </a:lnTo>
                  <a:lnTo>
                    <a:pt x="1392139" y="373600"/>
                  </a:lnTo>
                  <a:lnTo>
                    <a:pt x="1336273" y="382515"/>
                  </a:lnTo>
                  <a:lnTo>
                    <a:pt x="1277457" y="390414"/>
                  </a:lnTo>
                  <a:lnTo>
                    <a:pt x="1215917" y="397243"/>
                  </a:lnTo>
                  <a:lnTo>
                    <a:pt x="1151878" y="402950"/>
                  </a:lnTo>
                  <a:lnTo>
                    <a:pt x="1085566" y="407481"/>
                  </a:lnTo>
                  <a:lnTo>
                    <a:pt x="1017204" y="410784"/>
                  </a:lnTo>
                  <a:lnTo>
                    <a:pt x="947019" y="412805"/>
                  </a:lnTo>
                  <a:lnTo>
                    <a:pt x="875236" y="413490"/>
                  </a:lnTo>
                  <a:close/>
                </a:path>
              </a:pathLst>
            </a:custGeom>
            <a:solidFill>
              <a:srgbClr val="EEECE1">
                <a:alpha val="29803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11397218" y="3850822"/>
              <a:ext cx="1721485" cy="2499995"/>
            </a:xfrm>
            <a:custGeom>
              <a:avLst/>
              <a:gdLst/>
              <a:ahLst/>
              <a:cxnLst/>
              <a:rect l="l" t="t" r="r" b="b"/>
              <a:pathLst>
                <a:path w="1721484" h="2499995">
                  <a:moveTo>
                    <a:pt x="857705" y="2499549"/>
                  </a:moveTo>
                  <a:lnTo>
                    <a:pt x="823423" y="2453178"/>
                  </a:lnTo>
                  <a:lnTo>
                    <a:pt x="791369" y="2408295"/>
                  </a:lnTo>
                  <a:lnTo>
                    <a:pt x="760800" y="2363413"/>
                  </a:lnTo>
                  <a:lnTo>
                    <a:pt x="436918" y="1862308"/>
                  </a:lnTo>
                  <a:lnTo>
                    <a:pt x="383454" y="1778420"/>
                  </a:lnTo>
                  <a:lnTo>
                    <a:pt x="356721" y="1736092"/>
                  </a:lnTo>
                  <a:lnTo>
                    <a:pt x="329989" y="1693463"/>
                  </a:lnTo>
                  <a:lnTo>
                    <a:pt x="303257" y="1650496"/>
                  </a:lnTo>
                  <a:lnTo>
                    <a:pt x="277822" y="1606403"/>
                  </a:lnTo>
                  <a:lnTo>
                    <a:pt x="252755" y="1562007"/>
                  </a:lnTo>
                  <a:lnTo>
                    <a:pt x="228142" y="1517286"/>
                  </a:lnTo>
                  <a:lnTo>
                    <a:pt x="204070" y="1472218"/>
                  </a:lnTo>
                  <a:lnTo>
                    <a:pt x="180625" y="1426782"/>
                  </a:lnTo>
                  <a:lnTo>
                    <a:pt x="157774" y="1380703"/>
                  </a:lnTo>
                  <a:lnTo>
                    <a:pt x="135963" y="1334718"/>
                  </a:lnTo>
                  <a:lnTo>
                    <a:pt x="114920" y="1288047"/>
                  </a:lnTo>
                  <a:lnTo>
                    <a:pt x="94849" y="1240920"/>
                  </a:lnTo>
                  <a:lnTo>
                    <a:pt x="75839" y="1193317"/>
                  </a:lnTo>
                  <a:lnTo>
                    <a:pt x="57975" y="1145215"/>
                  </a:lnTo>
                  <a:lnTo>
                    <a:pt x="41344" y="1096593"/>
                  </a:lnTo>
                  <a:lnTo>
                    <a:pt x="26033" y="1047429"/>
                  </a:lnTo>
                  <a:lnTo>
                    <a:pt x="14570" y="999547"/>
                  </a:lnTo>
                  <a:lnTo>
                    <a:pt x="6497" y="951207"/>
                  </a:lnTo>
                  <a:lnTo>
                    <a:pt x="1684" y="902541"/>
                  </a:lnTo>
                  <a:lnTo>
                    <a:pt x="0" y="853679"/>
                  </a:lnTo>
                  <a:lnTo>
                    <a:pt x="1314" y="804751"/>
                  </a:lnTo>
                  <a:lnTo>
                    <a:pt x="5497" y="755889"/>
                  </a:lnTo>
                  <a:lnTo>
                    <a:pt x="12418" y="707223"/>
                  </a:lnTo>
                  <a:lnTo>
                    <a:pt x="21947" y="658883"/>
                  </a:lnTo>
                  <a:lnTo>
                    <a:pt x="33953" y="611000"/>
                  </a:lnTo>
                  <a:lnTo>
                    <a:pt x="51395" y="562404"/>
                  </a:lnTo>
                  <a:lnTo>
                    <a:pt x="70849" y="515498"/>
                  </a:lnTo>
                  <a:lnTo>
                    <a:pt x="92358" y="470282"/>
                  </a:lnTo>
                  <a:lnTo>
                    <a:pt x="115965" y="426756"/>
                  </a:lnTo>
                  <a:lnTo>
                    <a:pt x="141713" y="384921"/>
                  </a:lnTo>
                  <a:lnTo>
                    <a:pt x="169647" y="344776"/>
                  </a:lnTo>
                  <a:lnTo>
                    <a:pt x="199808" y="306322"/>
                  </a:lnTo>
                  <a:lnTo>
                    <a:pt x="232241" y="269557"/>
                  </a:lnTo>
                  <a:lnTo>
                    <a:pt x="266988" y="234483"/>
                  </a:lnTo>
                  <a:lnTo>
                    <a:pt x="304093" y="201100"/>
                  </a:lnTo>
                  <a:lnTo>
                    <a:pt x="343599" y="169406"/>
                  </a:lnTo>
                  <a:lnTo>
                    <a:pt x="385549" y="139403"/>
                  </a:lnTo>
                  <a:lnTo>
                    <a:pt x="429987" y="111090"/>
                  </a:lnTo>
                  <a:lnTo>
                    <a:pt x="475165" y="86382"/>
                  </a:lnTo>
                  <a:lnTo>
                    <a:pt x="520929" y="65069"/>
                  </a:lnTo>
                  <a:lnTo>
                    <a:pt x="567280" y="47022"/>
                  </a:lnTo>
                  <a:lnTo>
                    <a:pt x="614217" y="32110"/>
                  </a:lnTo>
                  <a:lnTo>
                    <a:pt x="661741" y="20202"/>
                  </a:lnTo>
                  <a:lnTo>
                    <a:pt x="709852" y="11167"/>
                  </a:lnTo>
                  <a:lnTo>
                    <a:pt x="758549" y="4876"/>
                  </a:lnTo>
                  <a:lnTo>
                    <a:pt x="807834" y="1197"/>
                  </a:lnTo>
                  <a:lnTo>
                    <a:pt x="857705" y="0"/>
                  </a:lnTo>
                  <a:lnTo>
                    <a:pt x="907576" y="1197"/>
                  </a:lnTo>
                  <a:lnTo>
                    <a:pt x="956860" y="4876"/>
                  </a:lnTo>
                  <a:lnTo>
                    <a:pt x="1005557" y="11167"/>
                  </a:lnTo>
                  <a:lnTo>
                    <a:pt x="1053668" y="20202"/>
                  </a:lnTo>
                  <a:lnTo>
                    <a:pt x="1101192" y="32110"/>
                  </a:lnTo>
                  <a:lnTo>
                    <a:pt x="1148130" y="47022"/>
                  </a:lnTo>
                  <a:lnTo>
                    <a:pt x="1194480" y="65069"/>
                  </a:lnTo>
                  <a:lnTo>
                    <a:pt x="1240244" y="86382"/>
                  </a:lnTo>
                  <a:lnTo>
                    <a:pt x="1285422" y="111090"/>
                  </a:lnTo>
                  <a:lnTo>
                    <a:pt x="1329989" y="139403"/>
                  </a:lnTo>
                  <a:lnTo>
                    <a:pt x="1372286" y="169406"/>
                  </a:lnTo>
                  <a:lnTo>
                    <a:pt x="1412290" y="201100"/>
                  </a:lnTo>
                  <a:lnTo>
                    <a:pt x="1449979" y="234483"/>
                  </a:lnTo>
                  <a:lnTo>
                    <a:pt x="1485332" y="269557"/>
                  </a:lnTo>
                  <a:lnTo>
                    <a:pt x="1518327" y="306322"/>
                  </a:lnTo>
                  <a:lnTo>
                    <a:pt x="1539783" y="333272"/>
                  </a:lnTo>
                  <a:lnTo>
                    <a:pt x="857705" y="333272"/>
                  </a:lnTo>
                  <a:lnTo>
                    <a:pt x="810653" y="335444"/>
                  </a:lnTo>
                  <a:lnTo>
                    <a:pt x="764677" y="341828"/>
                  </a:lnTo>
                  <a:lnTo>
                    <a:pt x="719973" y="352229"/>
                  </a:lnTo>
                  <a:lnTo>
                    <a:pt x="676735" y="366450"/>
                  </a:lnTo>
                  <a:lnTo>
                    <a:pt x="635160" y="384295"/>
                  </a:lnTo>
                  <a:lnTo>
                    <a:pt x="595442" y="405570"/>
                  </a:lnTo>
                  <a:lnTo>
                    <a:pt x="557778" y="430077"/>
                  </a:lnTo>
                  <a:lnTo>
                    <a:pt x="522363" y="457621"/>
                  </a:lnTo>
                  <a:lnTo>
                    <a:pt x="489393" y="488007"/>
                  </a:lnTo>
                  <a:lnTo>
                    <a:pt x="459063" y="521037"/>
                  </a:lnTo>
                  <a:lnTo>
                    <a:pt x="431569" y="556516"/>
                  </a:lnTo>
                  <a:lnTo>
                    <a:pt x="407106" y="594248"/>
                  </a:lnTo>
                  <a:lnTo>
                    <a:pt x="385870" y="634038"/>
                  </a:lnTo>
                  <a:lnTo>
                    <a:pt x="368057" y="675689"/>
                  </a:lnTo>
                  <a:lnTo>
                    <a:pt x="353861" y="719006"/>
                  </a:lnTo>
                  <a:lnTo>
                    <a:pt x="343480" y="763791"/>
                  </a:lnTo>
                  <a:lnTo>
                    <a:pt x="337107" y="809851"/>
                  </a:lnTo>
                  <a:lnTo>
                    <a:pt x="334940" y="856988"/>
                  </a:lnTo>
                  <a:lnTo>
                    <a:pt x="337107" y="905304"/>
                  </a:lnTo>
                  <a:lnTo>
                    <a:pt x="343480" y="952274"/>
                  </a:lnTo>
                  <a:lnTo>
                    <a:pt x="353861" y="997725"/>
                  </a:lnTo>
                  <a:lnTo>
                    <a:pt x="368057" y="1041487"/>
                  </a:lnTo>
                  <a:lnTo>
                    <a:pt x="385870" y="1083387"/>
                  </a:lnTo>
                  <a:lnTo>
                    <a:pt x="407106" y="1123254"/>
                  </a:lnTo>
                  <a:lnTo>
                    <a:pt x="431569" y="1160917"/>
                  </a:lnTo>
                  <a:lnTo>
                    <a:pt x="459063" y="1196204"/>
                  </a:lnTo>
                  <a:lnTo>
                    <a:pt x="489393" y="1228945"/>
                  </a:lnTo>
                  <a:lnTo>
                    <a:pt x="522363" y="1258967"/>
                  </a:lnTo>
                  <a:lnTo>
                    <a:pt x="557778" y="1286098"/>
                  </a:lnTo>
                  <a:lnTo>
                    <a:pt x="595442" y="1310169"/>
                  </a:lnTo>
                  <a:lnTo>
                    <a:pt x="635160" y="1331007"/>
                  </a:lnTo>
                  <a:lnTo>
                    <a:pt x="676735" y="1348440"/>
                  </a:lnTo>
                  <a:lnTo>
                    <a:pt x="719973" y="1362298"/>
                  </a:lnTo>
                  <a:lnTo>
                    <a:pt x="764677" y="1372409"/>
                  </a:lnTo>
                  <a:lnTo>
                    <a:pt x="810653" y="1378601"/>
                  </a:lnTo>
                  <a:lnTo>
                    <a:pt x="857705" y="1380703"/>
                  </a:lnTo>
                  <a:lnTo>
                    <a:pt x="1557636" y="1380703"/>
                  </a:lnTo>
                  <a:lnTo>
                    <a:pt x="1534785" y="1426782"/>
                  </a:lnTo>
                  <a:lnTo>
                    <a:pt x="1511340" y="1472218"/>
                  </a:lnTo>
                  <a:lnTo>
                    <a:pt x="1487268" y="1517286"/>
                  </a:lnTo>
                  <a:lnTo>
                    <a:pt x="1462655" y="1562007"/>
                  </a:lnTo>
                  <a:lnTo>
                    <a:pt x="1437588" y="1606403"/>
                  </a:lnTo>
                  <a:lnTo>
                    <a:pt x="1412153" y="1650496"/>
                  </a:lnTo>
                  <a:lnTo>
                    <a:pt x="1386726" y="1693463"/>
                  </a:lnTo>
                  <a:lnTo>
                    <a:pt x="1360962" y="1736092"/>
                  </a:lnTo>
                  <a:lnTo>
                    <a:pt x="1334897" y="1778420"/>
                  </a:lnTo>
                  <a:lnTo>
                    <a:pt x="1308565" y="1820480"/>
                  </a:lnTo>
                  <a:lnTo>
                    <a:pt x="1282001" y="1862308"/>
                  </a:lnTo>
                  <a:lnTo>
                    <a:pt x="1255240" y="1903938"/>
                  </a:lnTo>
                  <a:lnTo>
                    <a:pt x="1228316" y="1945405"/>
                  </a:lnTo>
                  <a:lnTo>
                    <a:pt x="1038226" y="2234049"/>
                  </a:lnTo>
                  <a:lnTo>
                    <a:pt x="1011255" y="2275470"/>
                  </a:lnTo>
                  <a:lnTo>
                    <a:pt x="954610" y="2363413"/>
                  </a:lnTo>
                  <a:lnTo>
                    <a:pt x="924041" y="2408295"/>
                  </a:lnTo>
                  <a:lnTo>
                    <a:pt x="891986" y="2453178"/>
                  </a:lnTo>
                  <a:lnTo>
                    <a:pt x="857705" y="2499549"/>
                  </a:lnTo>
                  <a:close/>
                </a:path>
                <a:path w="1721484" h="2499995">
                  <a:moveTo>
                    <a:pt x="1557636" y="1380703"/>
                  </a:moveTo>
                  <a:lnTo>
                    <a:pt x="857705" y="1380703"/>
                  </a:lnTo>
                  <a:lnTo>
                    <a:pt x="905934" y="1378601"/>
                  </a:lnTo>
                  <a:lnTo>
                    <a:pt x="952818" y="1372409"/>
                  </a:lnTo>
                  <a:lnTo>
                    <a:pt x="998187" y="1362298"/>
                  </a:lnTo>
                  <a:lnTo>
                    <a:pt x="1041869" y="1348440"/>
                  </a:lnTo>
                  <a:lnTo>
                    <a:pt x="1083693" y="1331007"/>
                  </a:lnTo>
                  <a:lnTo>
                    <a:pt x="1123488" y="1310169"/>
                  </a:lnTo>
                  <a:lnTo>
                    <a:pt x="1161082" y="1286098"/>
                  </a:lnTo>
                  <a:lnTo>
                    <a:pt x="1196306" y="1258967"/>
                  </a:lnTo>
                  <a:lnTo>
                    <a:pt x="1228987" y="1228945"/>
                  </a:lnTo>
                  <a:lnTo>
                    <a:pt x="1258954" y="1196204"/>
                  </a:lnTo>
                  <a:lnTo>
                    <a:pt x="1286037" y="1160917"/>
                  </a:lnTo>
                  <a:lnTo>
                    <a:pt x="1310064" y="1123254"/>
                  </a:lnTo>
                  <a:lnTo>
                    <a:pt x="1330864" y="1083387"/>
                  </a:lnTo>
                  <a:lnTo>
                    <a:pt x="1348266" y="1041487"/>
                  </a:lnTo>
                  <a:lnTo>
                    <a:pt x="1362099" y="997725"/>
                  </a:lnTo>
                  <a:lnTo>
                    <a:pt x="1372191" y="952274"/>
                  </a:lnTo>
                  <a:lnTo>
                    <a:pt x="1378372" y="905304"/>
                  </a:lnTo>
                  <a:lnTo>
                    <a:pt x="1380470" y="856988"/>
                  </a:lnTo>
                  <a:lnTo>
                    <a:pt x="1378372" y="809851"/>
                  </a:lnTo>
                  <a:lnTo>
                    <a:pt x="1372191" y="763791"/>
                  </a:lnTo>
                  <a:lnTo>
                    <a:pt x="1362099" y="719006"/>
                  </a:lnTo>
                  <a:lnTo>
                    <a:pt x="1348266" y="675689"/>
                  </a:lnTo>
                  <a:lnTo>
                    <a:pt x="1330864" y="634038"/>
                  </a:lnTo>
                  <a:lnTo>
                    <a:pt x="1310064" y="594248"/>
                  </a:lnTo>
                  <a:lnTo>
                    <a:pt x="1286037" y="556516"/>
                  </a:lnTo>
                  <a:lnTo>
                    <a:pt x="1258954" y="521037"/>
                  </a:lnTo>
                  <a:lnTo>
                    <a:pt x="1228987" y="488007"/>
                  </a:lnTo>
                  <a:lnTo>
                    <a:pt x="1196306" y="457621"/>
                  </a:lnTo>
                  <a:lnTo>
                    <a:pt x="1161082" y="430077"/>
                  </a:lnTo>
                  <a:lnTo>
                    <a:pt x="1123488" y="405570"/>
                  </a:lnTo>
                  <a:lnTo>
                    <a:pt x="1083693" y="384295"/>
                  </a:lnTo>
                  <a:lnTo>
                    <a:pt x="1041869" y="366450"/>
                  </a:lnTo>
                  <a:lnTo>
                    <a:pt x="998187" y="352229"/>
                  </a:lnTo>
                  <a:lnTo>
                    <a:pt x="952818" y="341828"/>
                  </a:lnTo>
                  <a:lnTo>
                    <a:pt x="905934" y="335444"/>
                  </a:lnTo>
                  <a:lnTo>
                    <a:pt x="857705" y="333272"/>
                  </a:lnTo>
                  <a:lnTo>
                    <a:pt x="1539783" y="333272"/>
                  </a:lnTo>
                  <a:lnTo>
                    <a:pt x="1577157" y="384921"/>
                  </a:lnTo>
                  <a:lnTo>
                    <a:pt x="1602949" y="426756"/>
                  </a:lnTo>
                  <a:lnTo>
                    <a:pt x="1626296" y="470282"/>
                  </a:lnTo>
                  <a:lnTo>
                    <a:pt x="1647178" y="515498"/>
                  </a:lnTo>
                  <a:lnTo>
                    <a:pt x="1665571" y="562404"/>
                  </a:lnTo>
                  <a:lnTo>
                    <a:pt x="1681456" y="611000"/>
                  </a:lnTo>
                  <a:lnTo>
                    <a:pt x="1695809" y="658883"/>
                  </a:lnTo>
                  <a:lnTo>
                    <a:pt x="1707098" y="707223"/>
                  </a:lnTo>
                  <a:lnTo>
                    <a:pt x="1715193" y="755889"/>
                  </a:lnTo>
                  <a:lnTo>
                    <a:pt x="1719963" y="804751"/>
                  </a:lnTo>
                  <a:lnTo>
                    <a:pt x="1721277" y="853679"/>
                  </a:lnTo>
                  <a:lnTo>
                    <a:pt x="1719006" y="902541"/>
                  </a:lnTo>
                  <a:lnTo>
                    <a:pt x="1713020" y="951207"/>
                  </a:lnTo>
                  <a:lnTo>
                    <a:pt x="1703187" y="999547"/>
                  </a:lnTo>
                  <a:lnTo>
                    <a:pt x="1689377" y="1047429"/>
                  </a:lnTo>
                  <a:lnTo>
                    <a:pt x="1674066" y="1096593"/>
                  </a:lnTo>
                  <a:lnTo>
                    <a:pt x="1657435" y="1145215"/>
                  </a:lnTo>
                  <a:lnTo>
                    <a:pt x="1639571" y="1193317"/>
                  </a:lnTo>
                  <a:lnTo>
                    <a:pt x="1620561" y="1240920"/>
                  </a:lnTo>
                  <a:lnTo>
                    <a:pt x="1600490" y="1288047"/>
                  </a:lnTo>
                  <a:lnTo>
                    <a:pt x="1579447" y="1334718"/>
                  </a:lnTo>
                  <a:lnTo>
                    <a:pt x="1557636" y="1380703"/>
                  </a:lnTo>
                  <a:close/>
                </a:path>
              </a:pathLst>
            </a:custGeom>
            <a:solidFill>
              <a:srgbClr val="8064A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21"/>
            <p:cNvSpPr/>
            <p:nvPr/>
          </p:nvSpPr>
          <p:spPr>
            <a:xfrm>
              <a:off x="7433339" y="3802837"/>
              <a:ext cx="1550670" cy="366395"/>
            </a:xfrm>
            <a:custGeom>
              <a:avLst/>
              <a:gdLst/>
              <a:ahLst/>
              <a:cxnLst/>
              <a:rect l="l" t="t" r="r" b="b"/>
              <a:pathLst>
                <a:path w="1550670" h="366395">
                  <a:moveTo>
                    <a:pt x="775238" y="366248"/>
                  </a:moveTo>
                  <a:lnTo>
                    <a:pt x="700578" y="365410"/>
                  </a:lnTo>
                  <a:lnTo>
                    <a:pt x="627925" y="362946"/>
                  </a:lnTo>
                  <a:lnTo>
                    <a:pt x="557605" y="358934"/>
                  </a:lnTo>
                  <a:lnTo>
                    <a:pt x="489943" y="353450"/>
                  </a:lnTo>
                  <a:lnTo>
                    <a:pt x="425263" y="346570"/>
                  </a:lnTo>
                  <a:lnTo>
                    <a:pt x="363890" y="338372"/>
                  </a:lnTo>
                  <a:lnTo>
                    <a:pt x="306150" y="328932"/>
                  </a:lnTo>
                  <a:lnTo>
                    <a:pt x="252368" y="318328"/>
                  </a:lnTo>
                  <a:lnTo>
                    <a:pt x="202867" y="306635"/>
                  </a:lnTo>
                  <a:lnTo>
                    <a:pt x="157973" y="293930"/>
                  </a:lnTo>
                  <a:lnTo>
                    <a:pt x="118011" y="280291"/>
                  </a:lnTo>
                  <a:lnTo>
                    <a:pt x="54182" y="250516"/>
                  </a:lnTo>
                  <a:lnTo>
                    <a:pt x="13978" y="217922"/>
                  </a:lnTo>
                  <a:lnTo>
                    <a:pt x="0" y="183124"/>
                  </a:lnTo>
                  <a:lnTo>
                    <a:pt x="3548" y="165488"/>
                  </a:lnTo>
                  <a:lnTo>
                    <a:pt x="30964" y="131715"/>
                  </a:lnTo>
                  <a:lnTo>
                    <a:pt x="83305" y="100454"/>
                  </a:lnTo>
                  <a:lnTo>
                    <a:pt x="157973" y="72317"/>
                  </a:lnTo>
                  <a:lnTo>
                    <a:pt x="202867" y="59613"/>
                  </a:lnTo>
                  <a:lnTo>
                    <a:pt x="252368" y="47920"/>
                  </a:lnTo>
                  <a:lnTo>
                    <a:pt x="306150" y="37315"/>
                  </a:lnTo>
                  <a:lnTo>
                    <a:pt x="363890" y="27876"/>
                  </a:lnTo>
                  <a:lnTo>
                    <a:pt x="425263" y="19678"/>
                  </a:lnTo>
                  <a:lnTo>
                    <a:pt x="489943" y="12798"/>
                  </a:lnTo>
                  <a:lnTo>
                    <a:pt x="557605" y="7314"/>
                  </a:lnTo>
                  <a:lnTo>
                    <a:pt x="627925" y="3302"/>
                  </a:lnTo>
                  <a:lnTo>
                    <a:pt x="700578" y="838"/>
                  </a:lnTo>
                  <a:lnTo>
                    <a:pt x="775238" y="0"/>
                  </a:lnTo>
                  <a:lnTo>
                    <a:pt x="849899" y="838"/>
                  </a:lnTo>
                  <a:lnTo>
                    <a:pt x="922552" y="3302"/>
                  </a:lnTo>
                  <a:lnTo>
                    <a:pt x="992872" y="7314"/>
                  </a:lnTo>
                  <a:lnTo>
                    <a:pt x="1060534" y="12798"/>
                  </a:lnTo>
                  <a:lnTo>
                    <a:pt x="1125214" y="19678"/>
                  </a:lnTo>
                  <a:lnTo>
                    <a:pt x="1186586" y="27876"/>
                  </a:lnTo>
                  <a:lnTo>
                    <a:pt x="1244327" y="37315"/>
                  </a:lnTo>
                  <a:lnTo>
                    <a:pt x="1298109" y="47920"/>
                  </a:lnTo>
                  <a:lnTo>
                    <a:pt x="1347610" y="59613"/>
                  </a:lnTo>
                  <a:lnTo>
                    <a:pt x="1392504" y="72317"/>
                  </a:lnTo>
                  <a:lnTo>
                    <a:pt x="1432466" y="85957"/>
                  </a:lnTo>
                  <a:lnTo>
                    <a:pt x="1496296" y="115732"/>
                  </a:lnTo>
                  <a:lnTo>
                    <a:pt x="1536499" y="148326"/>
                  </a:lnTo>
                  <a:lnTo>
                    <a:pt x="1550478" y="183124"/>
                  </a:lnTo>
                  <a:lnTo>
                    <a:pt x="1546929" y="200760"/>
                  </a:lnTo>
                  <a:lnTo>
                    <a:pt x="1519513" y="234533"/>
                  </a:lnTo>
                  <a:lnTo>
                    <a:pt x="1467172" y="265794"/>
                  </a:lnTo>
                  <a:lnTo>
                    <a:pt x="1392504" y="293930"/>
                  </a:lnTo>
                  <a:lnTo>
                    <a:pt x="1347610" y="306635"/>
                  </a:lnTo>
                  <a:lnTo>
                    <a:pt x="1298109" y="318328"/>
                  </a:lnTo>
                  <a:lnTo>
                    <a:pt x="1244327" y="328932"/>
                  </a:lnTo>
                  <a:lnTo>
                    <a:pt x="1186586" y="338372"/>
                  </a:lnTo>
                  <a:lnTo>
                    <a:pt x="1125214" y="346570"/>
                  </a:lnTo>
                  <a:lnTo>
                    <a:pt x="1060534" y="353450"/>
                  </a:lnTo>
                  <a:lnTo>
                    <a:pt x="992872" y="358934"/>
                  </a:lnTo>
                  <a:lnTo>
                    <a:pt x="922552" y="362946"/>
                  </a:lnTo>
                  <a:lnTo>
                    <a:pt x="849899" y="365410"/>
                  </a:lnTo>
                  <a:lnTo>
                    <a:pt x="775238" y="366248"/>
                  </a:lnTo>
                  <a:close/>
                </a:path>
              </a:pathLst>
            </a:custGeom>
            <a:solidFill>
              <a:srgbClr val="EEECE1">
                <a:alpha val="29803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" name="object 22"/>
            <p:cNvSpPr/>
            <p:nvPr/>
          </p:nvSpPr>
          <p:spPr>
            <a:xfrm>
              <a:off x="7445616" y="1771990"/>
              <a:ext cx="1524635" cy="2214245"/>
            </a:xfrm>
            <a:custGeom>
              <a:avLst/>
              <a:gdLst/>
              <a:ahLst/>
              <a:cxnLst/>
              <a:rect l="l" t="t" r="r" b="b"/>
              <a:pathLst>
                <a:path w="1524634" h="2214245">
                  <a:moveTo>
                    <a:pt x="759453" y="2213972"/>
                  </a:moveTo>
                  <a:lnTo>
                    <a:pt x="729088" y="2172900"/>
                  </a:lnTo>
                  <a:lnTo>
                    <a:pt x="700696" y="2133145"/>
                  </a:lnTo>
                  <a:lnTo>
                    <a:pt x="673620" y="2093390"/>
                  </a:lnTo>
                  <a:lnTo>
                    <a:pt x="620140" y="2010246"/>
                  </a:lnTo>
                  <a:lnTo>
                    <a:pt x="403655" y="1675891"/>
                  </a:lnTo>
                  <a:lnTo>
                    <a:pt x="349533" y="1591227"/>
                  </a:lnTo>
                  <a:lnTo>
                    <a:pt x="322473" y="1548479"/>
                  </a:lnTo>
                  <a:lnTo>
                    <a:pt x="295412" y="1505394"/>
                  </a:lnTo>
                  <a:lnTo>
                    <a:pt x="268352" y="1461924"/>
                  </a:lnTo>
                  <a:lnTo>
                    <a:pt x="243959" y="1419603"/>
                  </a:lnTo>
                  <a:lnTo>
                    <a:pt x="219956" y="1376964"/>
                  </a:lnTo>
                  <a:lnTo>
                    <a:pt x="196440" y="1333984"/>
                  </a:lnTo>
                  <a:lnTo>
                    <a:pt x="173509" y="1290638"/>
                  </a:lnTo>
                  <a:lnTo>
                    <a:pt x="151260" y="1246901"/>
                  </a:lnTo>
                  <a:lnTo>
                    <a:pt x="129791" y="1202749"/>
                  </a:lnTo>
                  <a:lnTo>
                    <a:pt x="109198" y="1158158"/>
                  </a:lnTo>
                  <a:lnTo>
                    <a:pt x="89580" y="1113103"/>
                  </a:lnTo>
                  <a:lnTo>
                    <a:pt x="71034" y="1067561"/>
                  </a:lnTo>
                  <a:lnTo>
                    <a:pt x="53657" y="1021505"/>
                  </a:lnTo>
                  <a:lnTo>
                    <a:pt x="37547" y="974913"/>
                  </a:lnTo>
                  <a:lnTo>
                    <a:pt x="22801" y="927760"/>
                  </a:lnTo>
                  <a:lnTo>
                    <a:pt x="11592" y="880015"/>
                  </a:lnTo>
                  <a:lnTo>
                    <a:pt x="4165" y="831777"/>
                  </a:lnTo>
                  <a:lnTo>
                    <a:pt x="356" y="783209"/>
                  </a:lnTo>
                  <a:lnTo>
                    <a:pt x="0" y="734476"/>
                  </a:lnTo>
                  <a:lnTo>
                    <a:pt x="2932" y="685744"/>
                  </a:lnTo>
                  <a:lnTo>
                    <a:pt x="8988" y="637176"/>
                  </a:lnTo>
                  <a:lnTo>
                    <a:pt x="18005" y="588937"/>
                  </a:lnTo>
                  <a:lnTo>
                    <a:pt x="29816" y="541193"/>
                  </a:lnTo>
                  <a:lnTo>
                    <a:pt x="46633" y="494629"/>
                  </a:lnTo>
                  <a:lnTo>
                    <a:pt x="65545" y="449823"/>
                  </a:lnTo>
                  <a:lnTo>
                    <a:pt x="86600" y="406773"/>
                  </a:lnTo>
                  <a:lnTo>
                    <a:pt x="109848" y="365481"/>
                  </a:lnTo>
                  <a:lnTo>
                    <a:pt x="135336" y="325946"/>
                  </a:lnTo>
                  <a:lnTo>
                    <a:pt x="163115" y="288167"/>
                  </a:lnTo>
                  <a:lnTo>
                    <a:pt x="193232" y="252146"/>
                  </a:lnTo>
                  <a:lnTo>
                    <a:pt x="225737" y="217883"/>
                  </a:lnTo>
                  <a:lnTo>
                    <a:pt x="260678" y="185376"/>
                  </a:lnTo>
                  <a:lnTo>
                    <a:pt x="298103" y="154626"/>
                  </a:lnTo>
                  <a:lnTo>
                    <a:pt x="338062" y="125634"/>
                  </a:lnTo>
                  <a:lnTo>
                    <a:pt x="380603" y="98398"/>
                  </a:lnTo>
                  <a:lnTo>
                    <a:pt x="425657" y="73991"/>
                  </a:lnTo>
                  <a:lnTo>
                    <a:pt x="471369" y="53372"/>
                  </a:lnTo>
                  <a:lnTo>
                    <a:pt x="517739" y="36377"/>
                  </a:lnTo>
                  <a:lnTo>
                    <a:pt x="564766" y="22842"/>
                  </a:lnTo>
                  <a:lnTo>
                    <a:pt x="612451" y="12601"/>
                  </a:lnTo>
                  <a:lnTo>
                    <a:pt x="660794" y="5490"/>
                  </a:lnTo>
                  <a:lnTo>
                    <a:pt x="709795" y="1345"/>
                  </a:lnTo>
                  <a:lnTo>
                    <a:pt x="759453" y="0"/>
                  </a:lnTo>
                  <a:lnTo>
                    <a:pt x="809111" y="1345"/>
                  </a:lnTo>
                  <a:lnTo>
                    <a:pt x="858112" y="5490"/>
                  </a:lnTo>
                  <a:lnTo>
                    <a:pt x="906455" y="12601"/>
                  </a:lnTo>
                  <a:lnTo>
                    <a:pt x="954140" y="22842"/>
                  </a:lnTo>
                  <a:lnTo>
                    <a:pt x="1001167" y="36377"/>
                  </a:lnTo>
                  <a:lnTo>
                    <a:pt x="1047537" y="53372"/>
                  </a:lnTo>
                  <a:lnTo>
                    <a:pt x="1093249" y="73991"/>
                  </a:lnTo>
                  <a:lnTo>
                    <a:pt x="1138303" y="98398"/>
                  </a:lnTo>
                  <a:lnTo>
                    <a:pt x="1180978" y="125634"/>
                  </a:lnTo>
                  <a:lnTo>
                    <a:pt x="1221290" y="154626"/>
                  </a:lnTo>
                  <a:lnTo>
                    <a:pt x="1259215" y="185376"/>
                  </a:lnTo>
                  <a:lnTo>
                    <a:pt x="1294728" y="217883"/>
                  </a:lnTo>
                  <a:lnTo>
                    <a:pt x="1327805" y="252146"/>
                  </a:lnTo>
                  <a:lnTo>
                    <a:pt x="1358422" y="288167"/>
                  </a:lnTo>
                  <a:lnTo>
                    <a:pt x="1363656" y="295196"/>
                  </a:lnTo>
                  <a:lnTo>
                    <a:pt x="759453" y="295196"/>
                  </a:lnTo>
                  <a:lnTo>
                    <a:pt x="712631" y="297626"/>
                  </a:lnTo>
                  <a:lnTo>
                    <a:pt x="667043" y="304750"/>
                  </a:lnTo>
                  <a:lnTo>
                    <a:pt x="622934" y="316323"/>
                  </a:lnTo>
                  <a:lnTo>
                    <a:pt x="580552" y="332096"/>
                  </a:lnTo>
                  <a:lnTo>
                    <a:pt x="540143" y="351822"/>
                  </a:lnTo>
                  <a:lnTo>
                    <a:pt x="501954" y="375255"/>
                  </a:lnTo>
                  <a:lnTo>
                    <a:pt x="466231" y="402147"/>
                  </a:lnTo>
                  <a:lnTo>
                    <a:pt x="433221" y="432251"/>
                  </a:lnTo>
                  <a:lnTo>
                    <a:pt x="403171" y="465321"/>
                  </a:lnTo>
                  <a:lnTo>
                    <a:pt x="376328" y="501109"/>
                  </a:lnTo>
                  <a:lnTo>
                    <a:pt x="352937" y="539367"/>
                  </a:lnTo>
                  <a:lnTo>
                    <a:pt x="333247" y="579850"/>
                  </a:lnTo>
                  <a:lnTo>
                    <a:pt x="317502" y="622309"/>
                  </a:lnTo>
                  <a:lnTo>
                    <a:pt x="305951" y="666498"/>
                  </a:lnTo>
                  <a:lnTo>
                    <a:pt x="298839" y="712169"/>
                  </a:lnTo>
                  <a:lnTo>
                    <a:pt x="296414" y="759076"/>
                  </a:lnTo>
                  <a:lnTo>
                    <a:pt x="298839" y="807141"/>
                  </a:lnTo>
                  <a:lnTo>
                    <a:pt x="305951" y="853672"/>
                  </a:lnTo>
                  <a:lnTo>
                    <a:pt x="317502" y="898453"/>
                  </a:lnTo>
                  <a:lnTo>
                    <a:pt x="333247" y="941267"/>
                  </a:lnTo>
                  <a:lnTo>
                    <a:pt x="352937" y="981899"/>
                  </a:lnTo>
                  <a:lnTo>
                    <a:pt x="376328" y="1020132"/>
                  </a:lnTo>
                  <a:lnTo>
                    <a:pt x="403171" y="1055750"/>
                  </a:lnTo>
                  <a:lnTo>
                    <a:pt x="433221" y="1088536"/>
                  </a:lnTo>
                  <a:lnTo>
                    <a:pt x="466231" y="1118275"/>
                  </a:lnTo>
                  <a:lnTo>
                    <a:pt x="501954" y="1144750"/>
                  </a:lnTo>
                  <a:lnTo>
                    <a:pt x="540143" y="1167746"/>
                  </a:lnTo>
                  <a:lnTo>
                    <a:pt x="580552" y="1187045"/>
                  </a:lnTo>
                  <a:lnTo>
                    <a:pt x="622934" y="1202432"/>
                  </a:lnTo>
                  <a:lnTo>
                    <a:pt x="667043" y="1213690"/>
                  </a:lnTo>
                  <a:lnTo>
                    <a:pt x="712631" y="1220603"/>
                  </a:lnTo>
                  <a:lnTo>
                    <a:pt x="759453" y="1222956"/>
                  </a:lnTo>
                  <a:lnTo>
                    <a:pt x="1379290" y="1222956"/>
                  </a:lnTo>
                  <a:lnTo>
                    <a:pt x="1367646" y="1246901"/>
                  </a:lnTo>
                  <a:lnTo>
                    <a:pt x="1345397" y="1290638"/>
                  </a:lnTo>
                  <a:lnTo>
                    <a:pt x="1322466" y="1333984"/>
                  </a:lnTo>
                  <a:lnTo>
                    <a:pt x="1298950" y="1376964"/>
                  </a:lnTo>
                  <a:lnTo>
                    <a:pt x="1274948" y="1419603"/>
                  </a:lnTo>
                  <a:lnTo>
                    <a:pt x="1250555" y="1461924"/>
                  </a:lnTo>
                  <a:lnTo>
                    <a:pt x="1224790" y="1505394"/>
                  </a:lnTo>
                  <a:lnTo>
                    <a:pt x="1198642" y="1548479"/>
                  </a:lnTo>
                  <a:lnTo>
                    <a:pt x="1172157" y="1591227"/>
                  </a:lnTo>
                  <a:lnTo>
                    <a:pt x="1145380" y="1633682"/>
                  </a:lnTo>
                  <a:lnTo>
                    <a:pt x="1118358" y="1675891"/>
                  </a:lnTo>
                  <a:lnTo>
                    <a:pt x="1091136" y="1717901"/>
                  </a:lnTo>
                  <a:lnTo>
                    <a:pt x="1036278" y="1801505"/>
                  </a:lnTo>
                  <a:lnTo>
                    <a:pt x="926194" y="1968344"/>
                  </a:lnTo>
                  <a:lnTo>
                    <a:pt x="898865" y="2010246"/>
                  </a:lnTo>
                  <a:lnTo>
                    <a:pt x="845286" y="2093390"/>
                  </a:lnTo>
                  <a:lnTo>
                    <a:pt x="818210" y="2133145"/>
                  </a:lnTo>
                  <a:lnTo>
                    <a:pt x="789818" y="2172900"/>
                  </a:lnTo>
                  <a:lnTo>
                    <a:pt x="759453" y="2213972"/>
                  </a:lnTo>
                  <a:close/>
                </a:path>
                <a:path w="1524634" h="2214245">
                  <a:moveTo>
                    <a:pt x="1379290" y="1222956"/>
                  </a:moveTo>
                  <a:lnTo>
                    <a:pt x="759453" y="1222956"/>
                  </a:lnTo>
                  <a:lnTo>
                    <a:pt x="807431" y="1220603"/>
                  </a:lnTo>
                  <a:lnTo>
                    <a:pt x="853878" y="1213690"/>
                  </a:lnTo>
                  <a:lnTo>
                    <a:pt x="898577" y="1202432"/>
                  </a:lnTo>
                  <a:lnTo>
                    <a:pt x="941314" y="1187045"/>
                  </a:lnTo>
                  <a:lnTo>
                    <a:pt x="981872" y="1167746"/>
                  </a:lnTo>
                  <a:lnTo>
                    <a:pt x="1020035" y="1144750"/>
                  </a:lnTo>
                  <a:lnTo>
                    <a:pt x="1055589" y="1118275"/>
                  </a:lnTo>
                  <a:lnTo>
                    <a:pt x="1088315" y="1088536"/>
                  </a:lnTo>
                  <a:lnTo>
                    <a:pt x="1118000" y="1055750"/>
                  </a:lnTo>
                  <a:lnTo>
                    <a:pt x="1144428" y="1020132"/>
                  </a:lnTo>
                  <a:lnTo>
                    <a:pt x="1167381" y="981899"/>
                  </a:lnTo>
                  <a:lnTo>
                    <a:pt x="1186645" y="941267"/>
                  </a:lnTo>
                  <a:lnTo>
                    <a:pt x="1202004" y="898453"/>
                  </a:lnTo>
                  <a:lnTo>
                    <a:pt x="1213242" y="853672"/>
                  </a:lnTo>
                  <a:lnTo>
                    <a:pt x="1220143" y="807141"/>
                  </a:lnTo>
                  <a:lnTo>
                    <a:pt x="1222491" y="759076"/>
                  </a:lnTo>
                  <a:lnTo>
                    <a:pt x="1220143" y="712169"/>
                  </a:lnTo>
                  <a:lnTo>
                    <a:pt x="1213242" y="666498"/>
                  </a:lnTo>
                  <a:lnTo>
                    <a:pt x="1202004" y="622309"/>
                  </a:lnTo>
                  <a:lnTo>
                    <a:pt x="1186645" y="579850"/>
                  </a:lnTo>
                  <a:lnTo>
                    <a:pt x="1167381" y="539367"/>
                  </a:lnTo>
                  <a:lnTo>
                    <a:pt x="1144428" y="501109"/>
                  </a:lnTo>
                  <a:lnTo>
                    <a:pt x="1118000" y="465321"/>
                  </a:lnTo>
                  <a:lnTo>
                    <a:pt x="1088315" y="432251"/>
                  </a:lnTo>
                  <a:lnTo>
                    <a:pt x="1055589" y="402147"/>
                  </a:lnTo>
                  <a:lnTo>
                    <a:pt x="1020035" y="375255"/>
                  </a:lnTo>
                  <a:lnTo>
                    <a:pt x="981872" y="351822"/>
                  </a:lnTo>
                  <a:lnTo>
                    <a:pt x="941314" y="332096"/>
                  </a:lnTo>
                  <a:lnTo>
                    <a:pt x="898577" y="316323"/>
                  </a:lnTo>
                  <a:lnTo>
                    <a:pt x="853878" y="304750"/>
                  </a:lnTo>
                  <a:lnTo>
                    <a:pt x="807431" y="297626"/>
                  </a:lnTo>
                  <a:lnTo>
                    <a:pt x="759453" y="295196"/>
                  </a:lnTo>
                  <a:lnTo>
                    <a:pt x="1363656" y="295196"/>
                  </a:lnTo>
                  <a:lnTo>
                    <a:pt x="1386554" y="325946"/>
                  </a:lnTo>
                  <a:lnTo>
                    <a:pt x="1412177" y="365481"/>
                  </a:lnTo>
                  <a:lnTo>
                    <a:pt x="1435266" y="406773"/>
                  </a:lnTo>
                  <a:lnTo>
                    <a:pt x="1455798" y="449823"/>
                  </a:lnTo>
                  <a:lnTo>
                    <a:pt x="1473747" y="494629"/>
                  </a:lnTo>
                  <a:lnTo>
                    <a:pt x="1489090" y="541193"/>
                  </a:lnTo>
                  <a:lnTo>
                    <a:pt x="1503204" y="588937"/>
                  </a:lnTo>
                  <a:lnTo>
                    <a:pt x="1513864" y="637176"/>
                  </a:lnTo>
                  <a:lnTo>
                    <a:pt x="1520907" y="685744"/>
                  </a:lnTo>
                  <a:lnTo>
                    <a:pt x="1524169" y="734476"/>
                  </a:lnTo>
                  <a:lnTo>
                    <a:pt x="1523483" y="783209"/>
                  </a:lnTo>
                  <a:lnTo>
                    <a:pt x="1518687" y="831777"/>
                  </a:lnTo>
                  <a:lnTo>
                    <a:pt x="1509616" y="880015"/>
                  </a:lnTo>
                  <a:lnTo>
                    <a:pt x="1496105" y="927760"/>
                  </a:lnTo>
                  <a:lnTo>
                    <a:pt x="1481359" y="974913"/>
                  </a:lnTo>
                  <a:lnTo>
                    <a:pt x="1465249" y="1021505"/>
                  </a:lnTo>
                  <a:lnTo>
                    <a:pt x="1447872" y="1067561"/>
                  </a:lnTo>
                  <a:lnTo>
                    <a:pt x="1429326" y="1113103"/>
                  </a:lnTo>
                  <a:lnTo>
                    <a:pt x="1409708" y="1158158"/>
                  </a:lnTo>
                  <a:lnTo>
                    <a:pt x="1389116" y="1202749"/>
                  </a:lnTo>
                  <a:lnTo>
                    <a:pt x="1379290" y="1222956"/>
                  </a:lnTo>
                  <a:close/>
                </a:path>
              </a:pathLst>
            </a:custGeom>
            <a:solidFill>
              <a:srgbClr val="4BABC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" name="object 23"/>
            <p:cNvSpPr/>
            <p:nvPr/>
          </p:nvSpPr>
          <p:spPr>
            <a:xfrm>
              <a:off x="13156639" y="2184265"/>
              <a:ext cx="1320165" cy="312420"/>
            </a:xfrm>
            <a:custGeom>
              <a:avLst/>
              <a:gdLst/>
              <a:ahLst/>
              <a:cxnLst/>
              <a:rect l="l" t="t" r="r" b="b"/>
              <a:pathLst>
                <a:path w="1320165" h="312419">
                  <a:moveTo>
                    <a:pt x="660037" y="311824"/>
                  </a:moveTo>
                  <a:lnTo>
                    <a:pt x="588119" y="310909"/>
                  </a:lnTo>
                  <a:lnTo>
                    <a:pt x="518444" y="308228"/>
                  </a:lnTo>
                  <a:lnTo>
                    <a:pt x="451415" y="303875"/>
                  </a:lnTo>
                  <a:lnTo>
                    <a:pt x="387434" y="297947"/>
                  </a:lnTo>
                  <a:lnTo>
                    <a:pt x="326904" y="290537"/>
                  </a:lnTo>
                  <a:lnTo>
                    <a:pt x="270228" y="281742"/>
                  </a:lnTo>
                  <a:lnTo>
                    <a:pt x="217808" y="271656"/>
                  </a:lnTo>
                  <a:lnTo>
                    <a:pt x="170048" y="260374"/>
                  </a:lnTo>
                  <a:lnTo>
                    <a:pt x="127349" y="247991"/>
                  </a:lnTo>
                  <a:lnTo>
                    <a:pt x="90114" y="234603"/>
                  </a:lnTo>
                  <a:lnTo>
                    <a:pt x="33649" y="205192"/>
                  </a:lnTo>
                  <a:lnTo>
                    <a:pt x="3873" y="172900"/>
                  </a:lnTo>
                  <a:lnTo>
                    <a:pt x="0" y="155912"/>
                  </a:lnTo>
                  <a:lnTo>
                    <a:pt x="3873" y="138923"/>
                  </a:lnTo>
                  <a:lnTo>
                    <a:pt x="33649" y="106631"/>
                  </a:lnTo>
                  <a:lnTo>
                    <a:pt x="90114" y="77220"/>
                  </a:lnTo>
                  <a:lnTo>
                    <a:pt x="127349" y="63832"/>
                  </a:lnTo>
                  <a:lnTo>
                    <a:pt x="170048" y="51450"/>
                  </a:lnTo>
                  <a:lnTo>
                    <a:pt x="217808" y="40168"/>
                  </a:lnTo>
                  <a:lnTo>
                    <a:pt x="270228" y="30082"/>
                  </a:lnTo>
                  <a:lnTo>
                    <a:pt x="326904" y="21286"/>
                  </a:lnTo>
                  <a:lnTo>
                    <a:pt x="387434" y="13877"/>
                  </a:lnTo>
                  <a:lnTo>
                    <a:pt x="451415" y="7948"/>
                  </a:lnTo>
                  <a:lnTo>
                    <a:pt x="518444" y="3596"/>
                  </a:lnTo>
                  <a:lnTo>
                    <a:pt x="588119" y="914"/>
                  </a:lnTo>
                  <a:lnTo>
                    <a:pt x="660037" y="0"/>
                  </a:lnTo>
                  <a:lnTo>
                    <a:pt x="731956" y="914"/>
                  </a:lnTo>
                  <a:lnTo>
                    <a:pt x="801631" y="3596"/>
                  </a:lnTo>
                  <a:lnTo>
                    <a:pt x="868660" y="7948"/>
                  </a:lnTo>
                  <a:lnTo>
                    <a:pt x="932641" y="13877"/>
                  </a:lnTo>
                  <a:lnTo>
                    <a:pt x="993171" y="21286"/>
                  </a:lnTo>
                  <a:lnTo>
                    <a:pt x="1049847" y="30082"/>
                  </a:lnTo>
                  <a:lnTo>
                    <a:pt x="1102267" y="40168"/>
                  </a:lnTo>
                  <a:lnTo>
                    <a:pt x="1150027" y="51450"/>
                  </a:lnTo>
                  <a:lnTo>
                    <a:pt x="1192726" y="63832"/>
                  </a:lnTo>
                  <a:lnTo>
                    <a:pt x="1229960" y="77220"/>
                  </a:lnTo>
                  <a:lnTo>
                    <a:pt x="1286425" y="106631"/>
                  </a:lnTo>
                  <a:lnTo>
                    <a:pt x="1316201" y="138923"/>
                  </a:lnTo>
                  <a:lnTo>
                    <a:pt x="1320074" y="155912"/>
                  </a:lnTo>
                  <a:lnTo>
                    <a:pt x="1316201" y="172900"/>
                  </a:lnTo>
                  <a:lnTo>
                    <a:pt x="1286425" y="205192"/>
                  </a:lnTo>
                  <a:lnTo>
                    <a:pt x="1229960" y="234603"/>
                  </a:lnTo>
                  <a:lnTo>
                    <a:pt x="1192726" y="247991"/>
                  </a:lnTo>
                  <a:lnTo>
                    <a:pt x="1150027" y="260374"/>
                  </a:lnTo>
                  <a:lnTo>
                    <a:pt x="1102267" y="271656"/>
                  </a:lnTo>
                  <a:lnTo>
                    <a:pt x="1049847" y="281742"/>
                  </a:lnTo>
                  <a:lnTo>
                    <a:pt x="993171" y="290537"/>
                  </a:lnTo>
                  <a:lnTo>
                    <a:pt x="932641" y="297947"/>
                  </a:lnTo>
                  <a:lnTo>
                    <a:pt x="868660" y="303875"/>
                  </a:lnTo>
                  <a:lnTo>
                    <a:pt x="801631" y="308228"/>
                  </a:lnTo>
                  <a:lnTo>
                    <a:pt x="731956" y="310909"/>
                  </a:lnTo>
                  <a:lnTo>
                    <a:pt x="660037" y="311824"/>
                  </a:lnTo>
                  <a:close/>
                </a:path>
              </a:pathLst>
            </a:custGeom>
            <a:solidFill>
              <a:srgbClr val="EEECE1">
                <a:alpha val="29803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" name="object 24"/>
            <p:cNvSpPr/>
            <p:nvPr/>
          </p:nvSpPr>
          <p:spPr>
            <a:xfrm>
              <a:off x="13166914" y="455205"/>
              <a:ext cx="1297940" cy="1885314"/>
            </a:xfrm>
            <a:custGeom>
              <a:avLst/>
              <a:gdLst/>
              <a:ahLst/>
              <a:cxnLst/>
              <a:rect l="l" t="t" r="r" b="b"/>
              <a:pathLst>
                <a:path w="1297940" h="1885314">
                  <a:moveTo>
                    <a:pt x="646777" y="1884974"/>
                  </a:moveTo>
                  <a:lnTo>
                    <a:pt x="620924" y="1850005"/>
                  </a:lnTo>
                  <a:lnTo>
                    <a:pt x="596751" y="1816157"/>
                  </a:lnTo>
                  <a:lnTo>
                    <a:pt x="573698" y="1782310"/>
                  </a:lnTo>
                  <a:lnTo>
                    <a:pt x="524325" y="1705567"/>
                  </a:lnTo>
                  <a:lnTo>
                    <a:pt x="363050" y="1456668"/>
                  </a:lnTo>
                  <a:lnTo>
                    <a:pt x="309291" y="1372870"/>
                  </a:lnTo>
                  <a:lnTo>
                    <a:pt x="282412" y="1330535"/>
                  </a:lnTo>
                  <a:lnTo>
                    <a:pt x="255533" y="1287826"/>
                  </a:lnTo>
                  <a:lnTo>
                    <a:pt x="228653" y="1244681"/>
                  </a:lnTo>
                  <a:lnTo>
                    <a:pt x="203769" y="1201410"/>
                  </a:lnTo>
                  <a:lnTo>
                    <a:pt x="179386" y="1157745"/>
                  </a:lnTo>
                  <a:lnTo>
                    <a:pt x="155649" y="1113648"/>
                  </a:lnTo>
                  <a:lnTo>
                    <a:pt x="132700" y="1069085"/>
                  </a:lnTo>
                  <a:lnTo>
                    <a:pt x="110683" y="1024019"/>
                  </a:lnTo>
                  <a:lnTo>
                    <a:pt x="89740" y="978415"/>
                  </a:lnTo>
                  <a:lnTo>
                    <a:pt x="70017" y="932236"/>
                  </a:lnTo>
                  <a:lnTo>
                    <a:pt x="51655" y="885447"/>
                  </a:lnTo>
                  <a:lnTo>
                    <a:pt x="34799" y="838011"/>
                  </a:lnTo>
                  <a:lnTo>
                    <a:pt x="19591" y="789893"/>
                  </a:lnTo>
                  <a:lnTo>
                    <a:pt x="8950" y="743399"/>
                  </a:lnTo>
                  <a:lnTo>
                    <a:pt x="2490" y="696382"/>
                  </a:lnTo>
                  <a:lnTo>
                    <a:pt x="0" y="649050"/>
                  </a:lnTo>
                  <a:lnTo>
                    <a:pt x="1271" y="601614"/>
                  </a:lnTo>
                  <a:lnTo>
                    <a:pt x="6095" y="554283"/>
                  </a:lnTo>
                  <a:lnTo>
                    <a:pt x="14262" y="507265"/>
                  </a:lnTo>
                  <a:lnTo>
                    <a:pt x="25565" y="460771"/>
                  </a:lnTo>
                  <a:lnTo>
                    <a:pt x="42959" y="413377"/>
                  </a:lnTo>
                  <a:lnTo>
                    <a:pt x="62996" y="368018"/>
                  </a:lnTo>
                  <a:lnTo>
                    <a:pt x="85559" y="325053"/>
                  </a:lnTo>
                  <a:lnTo>
                    <a:pt x="110910" y="284122"/>
                  </a:lnTo>
                  <a:lnTo>
                    <a:pt x="139055" y="245345"/>
                  </a:lnTo>
                  <a:lnTo>
                    <a:pt x="170068" y="208723"/>
                  </a:lnTo>
                  <a:lnTo>
                    <a:pt x="204020" y="174255"/>
                  </a:lnTo>
                  <a:lnTo>
                    <a:pt x="240982" y="141941"/>
                  </a:lnTo>
                  <a:lnTo>
                    <a:pt x="281026" y="111781"/>
                  </a:lnTo>
                  <a:lnTo>
                    <a:pt x="324224" y="83776"/>
                  </a:lnTo>
                  <a:lnTo>
                    <a:pt x="368109" y="60294"/>
                  </a:lnTo>
                  <a:lnTo>
                    <a:pt x="412725" y="40998"/>
                  </a:lnTo>
                  <a:lnTo>
                    <a:pt x="458073" y="25680"/>
                  </a:lnTo>
                  <a:lnTo>
                    <a:pt x="504152" y="14131"/>
                  </a:lnTo>
                  <a:lnTo>
                    <a:pt x="550962" y="6141"/>
                  </a:lnTo>
                  <a:lnTo>
                    <a:pt x="598504" y="1500"/>
                  </a:lnTo>
                  <a:lnTo>
                    <a:pt x="646777" y="0"/>
                  </a:lnTo>
                  <a:lnTo>
                    <a:pt x="695050" y="1500"/>
                  </a:lnTo>
                  <a:lnTo>
                    <a:pt x="742591" y="6141"/>
                  </a:lnTo>
                  <a:lnTo>
                    <a:pt x="789402" y="14131"/>
                  </a:lnTo>
                  <a:lnTo>
                    <a:pt x="835480" y="25680"/>
                  </a:lnTo>
                  <a:lnTo>
                    <a:pt x="880828" y="40998"/>
                  </a:lnTo>
                  <a:lnTo>
                    <a:pt x="925444" y="60294"/>
                  </a:lnTo>
                  <a:lnTo>
                    <a:pt x="969328" y="83776"/>
                  </a:lnTo>
                  <a:lnTo>
                    <a:pt x="1012688" y="111781"/>
                  </a:lnTo>
                  <a:lnTo>
                    <a:pt x="1053144" y="141941"/>
                  </a:lnTo>
                  <a:lnTo>
                    <a:pt x="1090662" y="174255"/>
                  </a:lnTo>
                  <a:lnTo>
                    <a:pt x="1125205" y="208723"/>
                  </a:lnTo>
                  <a:lnTo>
                    <a:pt x="1156737" y="245345"/>
                  </a:lnTo>
                  <a:lnTo>
                    <a:pt x="1161133" y="251329"/>
                  </a:lnTo>
                  <a:lnTo>
                    <a:pt x="646777" y="251329"/>
                  </a:lnTo>
                  <a:lnTo>
                    <a:pt x="597855" y="254451"/>
                  </a:lnTo>
                  <a:lnTo>
                    <a:pt x="550597" y="263554"/>
                  </a:lnTo>
                  <a:lnTo>
                    <a:pt x="505394" y="278245"/>
                  </a:lnTo>
                  <a:lnTo>
                    <a:pt x="462638" y="298134"/>
                  </a:lnTo>
                  <a:lnTo>
                    <a:pt x="422721" y="322827"/>
                  </a:lnTo>
                  <a:lnTo>
                    <a:pt x="386033" y="351933"/>
                  </a:lnTo>
                  <a:lnTo>
                    <a:pt x="352967" y="385059"/>
                  </a:lnTo>
                  <a:lnTo>
                    <a:pt x="323914" y="421813"/>
                  </a:lnTo>
                  <a:lnTo>
                    <a:pt x="299265" y="461803"/>
                  </a:lnTo>
                  <a:lnTo>
                    <a:pt x="279413" y="504637"/>
                  </a:lnTo>
                  <a:lnTo>
                    <a:pt x="264748" y="549922"/>
                  </a:lnTo>
                  <a:lnTo>
                    <a:pt x="255661" y="597266"/>
                  </a:lnTo>
                  <a:lnTo>
                    <a:pt x="252546" y="646276"/>
                  </a:lnTo>
                  <a:lnTo>
                    <a:pt x="255236" y="692943"/>
                  </a:lnTo>
                  <a:lnTo>
                    <a:pt x="263099" y="737869"/>
                  </a:lnTo>
                  <a:lnTo>
                    <a:pt x="275820" y="780780"/>
                  </a:lnTo>
                  <a:lnTo>
                    <a:pt x="293087" y="821401"/>
                  </a:lnTo>
                  <a:lnTo>
                    <a:pt x="314585" y="859458"/>
                  </a:lnTo>
                  <a:lnTo>
                    <a:pt x="340002" y="894675"/>
                  </a:lnTo>
                  <a:lnTo>
                    <a:pt x="369023" y="926779"/>
                  </a:lnTo>
                  <a:lnTo>
                    <a:pt x="401336" y="955493"/>
                  </a:lnTo>
                  <a:lnTo>
                    <a:pt x="436627" y="980543"/>
                  </a:lnTo>
                  <a:lnTo>
                    <a:pt x="474582" y="1001655"/>
                  </a:lnTo>
                  <a:lnTo>
                    <a:pt x="514888" y="1018554"/>
                  </a:lnTo>
                  <a:lnTo>
                    <a:pt x="557231" y="1030965"/>
                  </a:lnTo>
                  <a:lnTo>
                    <a:pt x="601299" y="1038613"/>
                  </a:lnTo>
                  <a:lnTo>
                    <a:pt x="646777" y="1041223"/>
                  </a:lnTo>
                  <a:lnTo>
                    <a:pt x="1174465" y="1041223"/>
                  </a:lnTo>
                  <a:lnTo>
                    <a:pt x="1160853" y="1069085"/>
                  </a:lnTo>
                  <a:lnTo>
                    <a:pt x="1137904" y="1113648"/>
                  </a:lnTo>
                  <a:lnTo>
                    <a:pt x="1114166" y="1157745"/>
                  </a:lnTo>
                  <a:lnTo>
                    <a:pt x="1089784" y="1201410"/>
                  </a:lnTo>
                  <a:lnTo>
                    <a:pt x="1064900" y="1244681"/>
                  </a:lnTo>
                  <a:lnTo>
                    <a:pt x="1039275" y="1287826"/>
                  </a:lnTo>
                  <a:lnTo>
                    <a:pt x="1013215" y="1330535"/>
                  </a:lnTo>
                  <a:lnTo>
                    <a:pt x="986781" y="1372870"/>
                  </a:lnTo>
                  <a:lnTo>
                    <a:pt x="960036" y="1414894"/>
                  </a:lnTo>
                  <a:lnTo>
                    <a:pt x="933043" y="1456668"/>
                  </a:lnTo>
                  <a:lnTo>
                    <a:pt x="905863" y="1498255"/>
                  </a:lnTo>
                  <a:lnTo>
                    <a:pt x="796521" y="1663980"/>
                  </a:lnTo>
                  <a:lnTo>
                    <a:pt x="769340" y="1705567"/>
                  </a:lnTo>
                  <a:lnTo>
                    <a:pt x="719855" y="1782310"/>
                  </a:lnTo>
                  <a:lnTo>
                    <a:pt x="696802" y="1816157"/>
                  </a:lnTo>
                  <a:lnTo>
                    <a:pt x="672630" y="1850005"/>
                  </a:lnTo>
                  <a:lnTo>
                    <a:pt x="646777" y="1884974"/>
                  </a:lnTo>
                  <a:close/>
                </a:path>
                <a:path w="1297940" h="1885314">
                  <a:moveTo>
                    <a:pt x="1174465" y="1041223"/>
                  </a:moveTo>
                  <a:lnTo>
                    <a:pt x="646777" y="1041223"/>
                  </a:lnTo>
                  <a:lnTo>
                    <a:pt x="693359" y="1038613"/>
                  </a:lnTo>
                  <a:lnTo>
                    <a:pt x="738203" y="1030965"/>
                  </a:lnTo>
                  <a:lnTo>
                    <a:pt x="781036" y="1018554"/>
                  </a:lnTo>
                  <a:lnTo>
                    <a:pt x="821584" y="1001655"/>
                  </a:lnTo>
                  <a:lnTo>
                    <a:pt x="859572" y="980543"/>
                  </a:lnTo>
                  <a:lnTo>
                    <a:pt x="894725" y="955493"/>
                  </a:lnTo>
                  <a:lnTo>
                    <a:pt x="926770" y="926779"/>
                  </a:lnTo>
                  <a:lnTo>
                    <a:pt x="955432" y="894675"/>
                  </a:lnTo>
                  <a:lnTo>
                    <a:pt x="980437" y="859458"/>
                  </a:lnTo>
                  <a:lnTo>
                    <a:pt x="1001511" y="821401"/>
                  </a:lnTo>
                  <a:lnTo>
                    <a:pt x="1018379" y="780780"/>
                  </a:lnTo>
                  <a:lnTo>
                    <a:pt x="1030767" y="737869"/>
                  </a:lnTo>
                  <a:lnTo>
                    <a:pt x="1038401" y="692943"/>
                  </a:lnTo>
                  <a:lnTo>
                    <a:pt x="1041007" y="646276"/>
                  </a:lnTo>
                  <a:lnTo>
                    <a:pt x="1038401" y="600716"/>
                  </a:lnTo>
                  <a:lnTo>
                    <a:pt x="1030767" y="556568"/>
                  </a:lnTo>
                  <a:lnTo>
                    <a:pt x="1018379" y="514148"/>
                  </a:lnTo>
                  <a:lnTo>
                    <a:pt x="1001511" y="473768"/>
                  </a:lnTo>
                  <a:lnTo>
                    <a:pt x="980437" y="435744"/>
                  </a:lnTo>
                  <a:lnTo>
                    <a:pt x="955432" y="400390"/>
                  </a:lnTo>
                  <a:lnTo>
                    <a:pt x="926770" y="368018"/>
                  </a:lnTo>
                  <a:lnTo>
                    <a:pt x="894725" y="338944"/>
                  </a:lnTo>
                  <a:lnTo>
                    <a:pt x="859572" y="313481"/>
                  </a:lnTo>
                  <a:lnTo>
                    <a:pt x="821584" y="291944"/>
                  </a:lnTo>
                  <a:lnTo>
                    <a:pt x="781036" y="274646"/>
                  </a:lnTo>
                  <a:lnTo>
                    <a:pt x="738203" y="261902"/>
                  </a:lnTo>
                  <a:lnTo>
                    <a:pt x="693359" y="254025"/>
                  </a:lnTo>
                  <a:lnTo>
                    <a:pt x="646777" y="251329"/>
                  </a:lnTo>
                  <a:lnTo>
                    <a:pt x="1161133" y="251329"/>
                  </a:lnTo>
                  <a:lnTo>
                    <a:pt x="1185224" y="284122"/>
                  </a:lnTo>
                  <a:lnTo>
                    <a:pt x="1210627" y="325053"/>
                  </a:lnTo>
                  <a:lnTo>
                    <a:pt x="1232913" y="368138"/>
                  </a:lnTo>
                  <a:lnTo>
                    <a:pt x="1252045" y="413377"/>
                  </a:lnTo>
                  <a:lnTo>
                    <a:pt x="1267987" y="460771"/>
                  </a:lnTo>
                  <a:lnTo>
                    <a:pt x="1281484" y="507265"/>
                  </a:lnTo>
                  <a:lnTo>
                    <a:pt x="1291114" y="554283"/>
                  </a:lnTo>
                  <a:lnTo>
                    <a:pt x="1296669" y="601614"/>
                  </a:lnTo>
                  <a:lnTo>
                    <a:pt x="1297941" y="649050"/>
                  </a:lnTo>
                  <a:lnTo>
                    <a:pt x="1294719" y="696382"/>
                  </a:lnTo>
                  <a:lnTo>
                    <a:pt x="1286795" y="743399"/>
                  </a:lnTo>
                  <a:lnTo>
                    <a:pt x="1273961" y="789893"/>
                  </a:lnTo>
                  <a:lnTo>
                    <a:pt x="1258753" y="838011"/>
                  </a:lnTo>
                  <a:lnTo>
                    <a:pt x="1241897" y="885447"/>
                  </a:lnTo>
                  <a:lnTo>
                    <a:pt x="1223535" y="932236"/>
                  </a:lnTo>
                  <a:lnTo>
                    <a:pt x="1203812" y="978415"/>
                  </a:lnTo>
                  <a:lnTo>
                    <a:pt x="1182870" y="1024019"/>
                  </a:lnTo>
                  <a:lnTo>
                    <a:pt x="1174465" y="1041223"/>
                  </a:lnTo>
                  <a:close/>
                </a:path>
              </a:pathLst>
            </a:custGeom>
            <a:solidFill>
              <a:srgbClr val="F6964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5" name="object 25"/>
          <p:cNvSpPr txBox="1"/>
          <p:nvPr/>
        </p:nvSpPr>
        <p:spPr>
          <a:xfrm>
            <a:off x="3241864" y="4139803"/>
            <a:ext cx="557530" cy="1299843"/>
          </a:xfrm>
          <a:prstGeom prst="rect">
            <a:avLst/>
          </a:prstGeom>
        </p:spPr>
        <p:txBody>
          <a:bodyPr vert="horz" wrap="square" lIns="0" tIns="7112" rIns="0" bIns="0" rtlCol="0">
            <a:spAutoFit/>
          </a:bodyPr>
          <a:lstStyle/>
          <a:p>
            <a:pPr marL="7112">
              <a:spcBef>
                <a:spcPts val="56"/>
              </a:spcBef>
            </a:pPr>
            <a:r>
              <a:rPr sz="4200" spc="-255" dirty="0">
                <a:latin typeface="Lucida Sans Unicode"/>
                <a:cs typeface="Lucida Sans Unicode"/>
              </a:rPr>
              <a:t>01</a:t>
            </a:r>
            <a:endParaRPr sz="4200">
              <a:latin typeface="Lucida Sans Unicode"/>
              <a:cs typeface="Lucida Sans Unicode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7429159" y="2800511"/>
            <a:ext cx="448628" cy="1053622"/>
          </a:xfrm>
          <a:prstGeom prst="rect">
            <a:avLst/>
          </a:prstGeom>
        </p:spPr>
        <p:txBody>
          <a:bodyPr vert="horz" wrap="square" lIns="0" tIns="7112" rIns="0" bIns="0" rtlCol="0">
            <a:spAutoFit/>
          </a:bodyPr>
          <a:lstStyle/>
          <a:p>
            <a:pPr marL="7112">
              <a:spcBef>
                <a:spcPts val="56"/>
              </a:spcBef>
            </a:pPr>
            <a:r>
              <a:rPr sz="3400" spc="-204" dirty="0">
                <a:latin typeface="Lucida Sans Unicode"/>
                <a:cs typeface="Lucida Sans Unicode"/>
              </a:rPr>
              <a:t>03</a:t>
            </a:r>
            <a:endParaRPr sz="3400">
              <a:latin typeface="Lucida Sans Unicode"/>
              <a:cs typeface="Lucida Sans Unicode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5419099" y="1369114"/>
            <a:ext cx="397828" cy="930511"/>
          </a:xfrm>
          <a:prstGeom prst="rect">
            <a:avLst/>
          </a:prstGeom>
        </p:spPr>
        <p:txBody>
          <a:bodyPr vert="horz" wrap="square" lIns="0" tIns="7112" rIns="0" bIns="0" rtlCol="0">
            <a:spAutoFit/>
          </a:bodyPr>
          <a:lstStyle/>
          <a:p>
            <a:pPr marL="7112">
              <a:spcBef>
                <a:spcPts val="56"/>
              </a:spcBef>
            </a:pPr>
            <a:r>
              <a:rPr sz="3000" spc="-179" dirty="0">
                <a:latin typeface="Lucida Sans Unicode"/>
                <a:cs typeface="Lucida Sans Unicode"/>
              </a:rPr>
              <a:t>02</a:t>
            </a:r>
            <a:endParaRPr sz="3000">
              <a:latin typeface="Lucida Sans Unicode"/>
              <a:cs typeface="Lucida Sans Unicode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8275790" y="469671"/>
            <a:ext cx="339725" cy="776623"/>
          </a:xfrm>
          <a:prstGeom prst="rect">
            <a:avLst/>
          </a:prstGeom>
        </p:spPr>
        <p:txBody>
          <a:bodyPr vert="horz" wrap="square" lIns="0" tIns="7112" rIns="0" bIns="0" rtlCol="0">
            <a:spAutoFit/>
          </a:bodyPr>
          <a:lstStyle/>
          <a:p>
            <a:pPr marL="7112">
              <a:spcBef>
                <a:spcPts val="56"/>
              </a:spcBef>
            </a:pPr>
            <a:r>
              <a:rPr sz="2500" spc="-154" dirty="0">
                <a:latin typeface="Lucida Sans Unicode"/>
                <a:cs typeface="Lucida Sans Unicode"/>
              </a:rPr>
              <a:t>04</a:t>
            </a:r>
            <a:endParaRPr sz="2500">
              <a:latin typeface="Lucida Sans Unicode"/>
              <a:cs typeface="Lucida Sans Unicode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665717" y="2940234"/>
            <a:ext cx="3276600" cy="758669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vert="horz" wrap="square" lIns="0" tIns="7112" rIns="0" bIns="0" rtlCol="0">
            <a:spAutoFit/>
          </a:bodyPr>
          <a:lstStyle/>
          <a:p>
            <a:pPr marL="7112" marR="2845" algn="just">
              <a:spcBef>
                <a:spcPts val="56"/>
              </a:spcBef>
            </a:pPr>
            <a:r>
              <a:rPr b="1" spc="-22" dirty="0">
                <a:latin typeface="Tahoma"/>
                <a:cs typeface="Tahoma"/>
              </a:rPr>
              <a:t>Go </a:t>
            </a:r>
            <a:r>
              <a:rPr b="1" spc="17" dirty="0">
                <a:latin typeface="Tahoma"/>
                <a:cs typeface="Tahoma"/>
              </a:rPr>
              <a:t>to </a:t>
            </a:r>
            <a:r>
              <a:rPr b="1" spc="-277" dirty="0">
                <a:latin typeface="Tahoma"/>
                <a:cs typeface="Tahoma"/>
              </a:rPr>
              <a:t>– </a:t>
            </a:r>
            <a:r>
              <a:rPr b="1" spc="-274" dirty="0">
                <a:latin typeface="Tahoma"/>
                <a:cs typeface="Tahoma"/>
              </a:rPr>
              <a:t> </a:t>
            </a:r>
            <a:endParaRPr lang="en-US" b="1" spc="-274" dirty="0">
              <a:latin typeface="Tahoma"/>
              <a:cs typeface="Tahoma"/>
            </a:endParaRPr>
          </a:p>
          <a:p>
            <a:pPr marL="7112" marR="2845" algn="just">
              <a:spcBef>
                <a:spcPts val="56"/>
              </a:spcBef>
            </a:pPr>
            <a:r>
              <a:rPr u="heavy" spc="-81" dirty="0">
                <a:solidFill>
                  <a:srgbClr val="FFFF00"/>
                </a:solidFill>
                <a:uFill>
                  <a:solidFill>
                    <a:srgbClr val="000000"/>
                  </a:solidFill>
                </a:uFill>
                <a:latin typeface="Times New Roman" pitchFamily="18" charset="0"/>
                <a:cs typeface="Times New Roman" pitchFamily="18" charset="0"/>
                <a:hlinkClick r:id="rId14"/>
              </a:rPr>
              <a:t>https://ww </a:t>
            </a:r>
            <a:r>
              <a:rPr spc="-78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u="heavy" spc="-50" dirty="0">
                <a:solidFill>
                  <a:srgbClr val="FFFF00"/>
                </a:solidFill>
                <a:uFill>
                  <a:solidFill>
                    <a:srgbClr val="000000"/>
                  </a:solidFill>
                </a:uFill>
                <a:latin typeface="Times New Roman" pitchFamily="18" charset="0"/>
                <a:cs typeface="Times New Roman" pitchFamily="18" charset="0"/>
                <a:hlinkClick r:id="rId14"/>
              </a:rPr>
              <a:t>w</a:t>
            </a:r>
            <a:r>
              <a:rPr u="heavy" spc="-31" dirty="0">
                <a:solidFill>
                  <a:srgbClr val="FFFF00"/>
                </a:solidFill>
                <a:uFill>
                  <a:solidFill>
                    <a:srgbClr val="000000"/>
                  </a:solidFill>
                </a:uFill>
                <a:latin typeface="Times New Roman" pitchFamily="18" charset="0"/>
                <a:cs typeface="Times New Roman" pitchFamily="18" charset="0"/>
                <a:hlinkClick r:id="rId14"/>
              </a:rPr>
              <a:t>.testportal</a:t>
            </a:r>
            <a:r>
              <a:rPr u="heavy" spc="-87" dirty="0">
                <a:solidFill>
                  <a:srgbClr val="FFFF00"/>
                </a:solidFill>
                <a:uFill>
                  <a:solidFill>
                    <a:srgbClr val="000000"/>
                  </a:solidFill>
                </a:uFill>
                <a:latin typeface="Times New Roman" pitchFamily="18" charset="0"/>
                <a:cs typeface="Times New Roman" pitchFamily="18" charset="0"/>
                <a:hlinkClick r:id="rId14"/>
              </a:rPr>
              <a:t>.net/</a:t>
            </a:r>
            <a:endParaRPr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2681169" y="1746362"/>
            <a:ext cx="2522296" cy="74584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vert="horz" wrap="square" lIns="0" tIns="7112" rIns="0" bIns="0" rtlCol="0">
            <a:spAutoFit/>
          </a:bodyPr>
          <a:lstStyle/>
          <a:p>
            <a:pPr marL="7112" marR="2845">
              <a:spcBef>
                <a:spcPts val="56"/>
              </a:spcBef>
            </a:pPr>
            <a:r>
              <a:rPr b="1" spc="-59" dirty="0">
                <a:latin typeface="Times New Roman" pitchFamily="18" charset="0"/>
                <a:cs typeface="Times New Roman" pitchFamily="18" charset="0"/>
              </a:rPr>
              <a:t>Sign</a:t>
            </a:r>
            <a:r>
              <a:rPr b="1" spc="-56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b="1" spc="17" dirty="0">
                <a:latin typeface="Times New Roman" pitchFamily="18" charset="0"/>
                <a:cs typeface="Times New Roman" pitchFamily="18" charset="0"/>
              </a:rPr>
              <a:t>up </a:t>
            </a:r>
            <a:r>
              <a:rPr b="1" spc="-6" dirty="0">
                <a:latin typeface="Times New Roman" pitchFamily="18" charset="0"/>
                <a:cs typeface="Times New Roman" pitchFamily="18" charset="0"/>
              </a:rPr>
              <a:t>with </a:t>
            </a:r>
            <a:r>
              <a:rPr b="1" spc="-518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b="1" spc="-28" dirty="0">
                <a:latin typeface="Times New Roman" pitchFamily="18" charset="0"/>
                <a:cs typeface="Times New Roman" pitchFamily="18" charset="0"/>
              </a:rPr>
              <a:t>Google </a:t>
            </a:r>
            <a:r>
              <a:rPr b="1" spc="-2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b="1" spc="6" dirty="0">
                <a:latin typeface="Times New Roman" pitchFamily="18" charset="0"/>
                <a:cs typeface="Times New Roman" pitchFamily="18" charset="0"/>
              </a:rPr>
              <a:t>Account</a:t>
            </a:r>
            <a:endParaRPr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8153402" y="3406693"/>
            <a:ext cx="2926260" cy="438069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vert="horz" wrap="square" lIns="0" tIns="7112" rIns="0" bIns="0" rtlCol="0">
            <a:spAutoFit/>
          </a:bodyPr>
          <a:lstStyle/>
          <a:p>
            <a:pPr marL="7112" marR="2845" algn="ctr">
              <a:spcBef>
                <a:spcPts val="56"/>
              </a:spcBef>
            </a:pPr>
            <a:r>
              <a:rPr sz="2800" b="1" spc="-20" dirty="0">
                <a:latin typeface="Times New Roman" pitchFamily="18" charset="0"/>
                <a:cs typeface="Times New Roman" pitchFamily="18" charset="0"/>
              </a:rPr>
              <a:t>Explore </a:t>
            </a:r>
            <a:r>
              <a:rPr sz="2800" b="1" spc="-17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800" b="1" spc="17" dirty="0">
                <a:latin typeface="Times New Roman" pitchFamily="18" charset="0"/>
                <a:cs typeface="Times New Roman" pitchFamily="18" charset="0"/>
              </a:rPr>
              <a:t>and</a:t>
            </a:r>
            <a:r>
              <a:rPr sz="2800" b="1" spc="-12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800" b="1" spc="14" dirty="0">
                <a:latin typeface="Times New Roman" pitchFamily="18" charset="0"/>
                <a:cs typeface="Times New Roman" pitchFamily="18" charset="0"/>
              </a:rPr>
              <a:t>learn</a:t>
            </a:r>
            <a:endParaRPr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" name="object 32"/>
          <p:cNvSpPr txBox="1"/>
          <p:nvPr/>
        </p:nvSpPr>
        <p:spPr>
          <a:xfrm>
            <a:off x="8839199" y="1219200"/>
            <a:ext cx="2687083" cy="807401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vert="horz" wrap="square" lIns="0" tIns="7112" rIns="0" bIns="0" rtlCol="0">
            <a:spAutoFit/>
          </a:bodyPr>
          <a:lstStyle/>
          <a:p>
            <a:pPr marL="7112" marR="2845">
              <a:spcBef>
                <a:spcPts val="56"/>
              </a:spcBef>
              <a:tabLst>
                <a:tab pos="955853" algn="l"/>
              </a:tabLst>
            </a:pPr>
            <a:r>
              <a:rPr sz="2600" b="1" spc="-3" dirty="0">
                <a:latin typeface="Times New Roman" pitchFamily="18" charset="0"/>
                <a:cs typeface="Times New Roman" pitchFamily="18" charset="0"/>
              </a:rPr>
              <a:t>Creat</a:t>
            </a:r>
            <a:r>
              <a:rPr sz="2600" b="1" dirty="0">
                <a:latin typeface="Times New Roman" pitchFamily="18" charset="0"/>
                <a:cs typeface="Times New Roman" pitchFamily="18" charset="0"/>
              </a:rPr>
              <a:t>e	</a:t>
            </a:r>
            <a:r>
              <a:rPr lang="en-US" sz="2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600" b="1" spc="6" dirty="0">
                <a:latin typeface="Times New Roman" pitchFamily="18" charset="0"/>
                <a:cs typeface="Times New Roman" pitchFamily="18" charset="0"/>
              </a:rPr>
              <a:t>your  </a:t>
            </a:r>
            <a:r>
              <a:rPr sz="2600" b="1" spc="-8" dirty="0">
                <a:latin typeface="Times New Roman" pitchFamily="18" charset="0"/>
                <a:cs typeface="Times New Roman" pitchFamily="18" charset="0"/>
              </a:rPr>
              <a:t>Assessment </a:t>
            </a:r>
            <a:r>
              <a:rPr sz="2600" b="1" spc="-6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600" b="1" spc="8" dirty="0">
                <a:latin typeface="Times New Roman" pitchFamily="18" charset="0"/>
                <a:cs typeface="Times New Roman" pitchFamily="18" charset="0"/>
              </a:rPr>
              <a:t>tool</a:t>
            </a:r>
            <a:endParaRPr sz="2600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33" name="object 33"/>
          <p:cNvGrpSpPr/>
          <p:nvPr/>
        </p:nvGrpSpPr>
        <p:grpSpPr>
          <a:xfrm>
            <a:off x="913202" y="1084247"/>
            <a:ext cx="9509150" cy="2240407"/>
            <a:chOff x="-1373998" y="1367263"/>
            <a:chExt cx="19018298" cy="3360611"/>
          </a:xfrm>
        </p:grpSpPr>
        <p:sp>
          <p:nvSpPr>
            <p:cNvPr id="34" name="object 34"/>
            <p:cNvSpPr/>
            <p:nvPr/>
          </p:nvSpPr>
          <p:spPr>
            <a:xfrm>
              <a:off x="-1373998" y="3941296"/>
              <a:ext cx="2632710" cy="128906"/>
            </a:xfrm>
            <a:custGeom>
              <a:avLst/>
              <a:gdLst/>
              <a:ahLst/>
              <a:cxnLst/>
              <a:rect l="l" t="t" r="r" b="b"/>
              <a:pathLst>
                <a:path w="2632710" h="128904">
                  <a:moveTo>
                    <a:pt x="2632391" y="128375"/>
                  </a:moveTo>
                  <a:lnTo>
                    <a:pt x="0" y="128375"/>
                  </a:lnTo>
                  <a:lnTo>
                    <a:pt x="0" y="0"/>
                  </a:lnTo>
                  <a:lnTo>
                    <a:pt x="2632391" y="0"/>
                  </a:lnTo>
                  <a:lnTo>
                    <a:pt x="2632391" y="128375"/>
                  </a:lnTo>
                  <a:close/>
                </a:path>
              </a:pathLst>
            </a:custGeom>
            <a:solidFill>
              <a:srgbClr val="C0504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5" name="object 35"/>
            <p:cNvSpPr/>
            <p:nvPr/>
          </p:nvSpPr>
          <p:spPr>
            <a:xfrm>
              <a:off x="4267200" y="2141194"/>
              <a:ext cx="2632710" cy="128906"/>
            </a:xfrm>
            <a:custGeom>
              <a:avLst/>
              <a:gdLst/>
              <a:ahLst/>
              <a:cxnLst/>
              <a:rect l="l" t="t" r="r" b="b"/>
              <a:pathLst>
                <a:path w="2632709" h="128905">
                  <a:moveTo>
                    <a:pt x="2632391" y="128375"/>
                  </a:moveTo>
                  <a:lnTo>
                    <a:pt x="0" y="128375"/>
                  </a:lnTo>
                  <a:lnTo>
                    <a:pt x="0" y="0"/>
                  </a:lnTo>
                  <a:lnTo>
                    <a:pt x="2632391" y="0"/>
                  </a:lnTo>
                  <a:lnTo>
                    <a:pt x="2632391" y="128375"/>
                  </a:lnTo>
                  <a:close/>
                </a:path>
              </a:pathLst>
            </a:custGeom>
            <a:solidFill>
              <a:srgbClr val="4BABC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6" name="object 36"/>
            <p:cNvSpPr/>
            <p:nvPr/>
          </p:nvSpPr>
          <p:spPr>
            <a:xfrm>
              <a:off x="13230286" y="4598968"/>
              <a:ext cx="2632710" cy="128906"/>
            </a:xfrm>
            <a:custGeom>
              <a:avLst/>
              <a:gdLst/>
              <a:ahLst/>
              <a:cxnLst/>
              <a:rect l="l" t="t" r="r" b="b"/>
              <a:pathLst>
                <a:path w="2632709" h="128904">
                  <a:moveTo>
                    <a:pt x="2632392" y="128375"/>
                  </a:moveTo>
                  <a:lnTo>
                    <a:pt x="0" y="128375"/>
                  </a:lnTo>
                  <a:lnTo>
                    <a:pt x="0" y="0"/>
                  </a:lnTo>
                  <a:lnTo>
                    <a:pt x="2632392" y="0"/>
                  </a:lnTo>
                  <a:lnTo>
                    <a:pt x="2632392" y="128375"/>
                  </a:lnTo>
                  <a:close/>
                </a:path>
              </a:pathLst>
            </a:custGeom>
            <a:solidFill>
              <a:srgbClr val="8064A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7" name="object 37"/>
            <p:cNvSpPr/>
            <p:nvPr/>
          </p:nvSpPr>
          <p:spPr>
            <a:xfrm>
              <a:off x="15011590" y="1367263"/>
              <a:ext cx="2632710" cy="128906"/>
            </a:xfrm>
            <a:custGeom>
              <a:avLst/>
              <a:gdLst/>
              <a:ahLst/>
              <a:cxnLst/>
              <a:rect l="l" t="t" r="r" b="b"/>
              <a:pathLst>
                <a:path w="2632709" h="128905">
                  <a:moveTo>
                    <a:pt x="2632391" y="128375"/>
                  </a:moveTo>
                  <a:lnTo>
                    <a:pt x="0" y="128375"/>
                  </a:lnTo>
                  <a:lnTo>
                    <a:pt x="0" y="0"/>
                  </a:lnTo>
                  <a:lnTo>
                    <a:pt x="2632391" y="0"/>
                  </a:lnTo>
                  <a:lnTo>
                    <a:pt x="2632391" y="128375"/>
                  </a:lnTo>
                  <a:close/>
                </a:path>
              </a:pathLst>
            </a:custGeom>
            <a:solidFill>
              <a:srgbClr val="F69646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</p:grpSp>
      <p:sp>
        <p:nvSpPr>
          <p:cNvPr id="38" name="object 38"/>
          <p:cNvSpPr txBox="1"/>
          <p:nvPr/>
        </p:nvSpPr>
        <p:spPr>
          <a:xfrm>
            <a:off x="6175901" y="6053057"/>
            <a:ext cx="2996920" cy="31495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vert="horz" wrap="square" lIns="0" tIns="7112" rIns="0" bIns="0" rtlCol="0">
            <a:spAutoFit/>
          </a:bodyPr>
          <a:lstStyle/>
          <a:p>
            <a:pPr marL="7112">
              <a:spcBef>
                <a:spcPts val="56"/>
              </a:spcBef>
            </a:pPr>
            <a:r>
              <a:rPr sz="2000" spc="-20" dirty="0">
                <a:latin typeface="Lucida Sans Unicode"/>
                <a:cs typeface="Lucida Sans Unicode"/>
                <a:hlinkClick r:id="rId15"/>
              </a:rPr>
              <a:t>www.yourwebsite.com</a:t>
            </a:r>
            <a:endParaRPr sz="2000" dirty="0">
              <a:latin typeface="Lucida Sans Unicode"/>
              <a:cs typeface="Lucida Sans Unicode"/>
            </a:endParaRPr>
          </a:p>
        </p:txBody>
      </p:sp>
      <p:sp>
        <p:nvSpPr>
          <p:cNvPr id="39" name="object 39"/>
          <p:cNvSpPr txBox="1"/>
          <p:nvPr/>
        </p:nvSpPr>
        <p:spPr>
          <a:xfrm>
            <a:off x="983074" y="2362200"/>
            <a:ext cx="1919412" cy="438069"/>
          </a:xfrm>
          <a:prstGeom prst="rect">
            <a:avLst/>
          </a:prstGeom>
        </p:spPr>
        <p:txBody>
          <a:bodyPr vert="horz" wrap="square" lIns="0" tIns="7112" rIns="0" bIns="0" rtlCol="0">
            <a:spAutoFit/>
          </a:bodyPr>
          <a:lstStyle/>
          <a:p>
            <a:pPr marL="7112">
              <a:spcBef>
                <a:spcPts val="56"/>
              </a:spcBef>
            </a:pPr>
            <a:r>
              <a:rPr sz="2800" b="1" spc="-6" dirty="0">
                <a:latin typeface="Arial"/>
                <a:cs typeface="Arial"/>
              </a:rPr>
              <a:t>Step</a:t>
            </a:r>
            <a:r>
              <a:rPr lang="en-US" sz="2800" b="1" spc="-56" dirty="0">
                <a:latin typeface="Arial"/>
                <a:cs typeface="Arial"/>
              </a:rPr>
              <a:t>-</a:t>
            </a:r>
            <a:r>
              <a:rPr sz="2800" b="1" dirty="0">
                <a:latin typeface="Arial"/>
                <a:cs typeface="Arial"/>
              </a:rPr>
              <a:t>1</a:t>
            </a:r>
            <a:endParaRPr sz="2800" dirty="0">
              <a:latin typeface="Arial"/>
              <a:cs typeface="Arial"/>
            </a:endParaRPr>
          </a:p>
        </p:txBody>
      </p:sp>
      <p:sp>
        <p:nvSpPr>
          <p:cNvPr id="40" name="object 40"/>
          <p:cNvSpPr txBox="1"/>
          <p:nvPr/>
        </p:nvSpPr>
        <p:spPr>
          <a:xfrm>
            <a:off x="3810000" y="1219200"/>
            <a:ext cx="1143000" cy="438069"/>
          </a:xfrm>
          <a:prstGeom prst="rect">
            <a:avLst/>
          </a:prstGeom>
        </p:spPr>
        <p:txBody>
          <a:bodyPr vert="horz" wrap="square" lIns="0" tIns="7112" rIns="0" bIns="0" rtlCol="0">
            <a:spAutoFit/>
          </a:bodyPr>
          <a:lstStyle/>
          <a:p>
            <a:pPr marL="7112">
              <a:spcBef>
                <a:spcPts val="56"/>
              </a:spcBef>
            </a:pPr>
            <a:r>
              <a:rPr sz="2800" b="1" spc="-6" dirty="0">
                <a:latin typeface="Arial"/>
                <a:cs typeface="Arial"/>
              </a:rPr>
              <a:t>Step</a:t>
            </a:r>
            <a:r>
              <a:rPr lang="en-US" sz="2800" b="1" spc="-56" dirty="0">
                <a:latin typeface="Arial"/>
                <a:cs typeface="Arial"/>
              </a:rPr>
              <a:t>-</a:t>
            </a:r>
            <a:r>
              <a:rPr sz="2800" b="1" dirty="0">
                <a:latin typeface="Arial"/>
                <a:cs typeface="Arial"/>
              </a:rPr>
              <a:t>2</a:t>
            </a:r>
            <a:endParaRPr sz="2800" dirty="0">
              <a:latin typeface="Arial"/>
              <a:cs typeface="Arial"/>
            </a:endParaRPr>
          </a:p>
        </p:txBody>
      </p:sp>
      <p:sp>
        <p:nvSpPr>
          <p:cNvPr id="41" name="object 41"/>
          <p:cNvSpPr txBox="1"/>
          <p:nvPr/>
        </p:nvSpPr>
        <p:spPr>
          <a:xfrm>
            <a:off x="8257158" y="2784655"/>
            <a:ext cx="1600200" cy="438069"/>
          </a:xfrm>
          <a:prstGeom prst="rect">
            <a:avLst/>
          </a:prstGeom>
        </p:spPr>
        <p:txBody>
          <a:bodyPr vert="horz" wrap="square" lIns="0" tIns="7112" rIns="0" bIns="0" rtlCol="0">
            <a:spAutoFit/>
          </a:bodyPr>
          <a:lstStyle/>
          <a:p>
            <a:pPr marL="7112">
              <a:spcBef>
                <a:spcPts val="56"/>
              </a:spcBef>
            </a:pPr>
            <a:r>
              <a:rPr sz="2800" b="1" spc="-6" dirty="0">
                <a:latin typeface="Arial"/>
                <a:cs typeface="Arial"/>
              </a:rPr>
              <a:t>Step</a:t>
            </a:r>
            <a:r>
              <a:rPr lang="en-US" sz="2800" b="1" spc="-56" dirty="0">
                <a:latin typeface="Arial"/>
                <a:cs typeface="Arial"/>
              </a:rPr>
              <a:t>-</a:t>
            </a:r>
            <a:r>
              <a:rPr sz="2800" b="1" dirty="0">
                <a:latin typeface="Arial"/>
                <a:cs typeface="Arial"/>
              </a:rPr>
              <a:t>3</a:t>
            </a:r>
            <a:endParaRPr sz="2800" dirty="0">
              <a:latin typeface="Arial"/>
              <a:cs typeface="Arial"/>
            </a:endParaRPr>
          </a:p>
        </p:txBody>
      </p:sp>
      <p:sp>
        <p:nvSpPr>
          <p:cNvPr id="42" name="object 42"/>
          <p:cNvSpPr txBox="1"/>
          <p:nvPr/>
        </p:nvSpPr>
        <p:spPr>
          <a:xfrm>
            <a:off x="9144000" y="609600"/>
            <a:ext cx="1600200" cy="438069"/>
          </a:xfrm>
          <a:prstGeom prst="rect">
            <a:avLst/>
          </a:prstGeom>
        </p:spPr>
        <p:txBody>
          <a:bodyPr vert="horz" wrap="square" lIns="0" tIns="7112" rIns="0" bIns="0" rtlCol="0">
            <a:spAutoFit/>
          </a:bodyPr>
          <a:lstStyle/>
          <a:p>
            <a:pPr marL="7112">
              <a:spcBef>
                <a:spcPts val="56"/>
              </a:spcBef>
            </a:pPr>
            <a:r>
              <a:rPr sz="2800" b="1" spc="-6" dirty="0">
                <a:latin typeface="Arial"/>
                <a:cs typeface="Arial"/>
              </a:rPr>
              <a:t>Step</a:t>
            </a:r>
            <a:r>
              <a:rPr lang="en-US" sz="2800" b="1" spc="-56" dirty="0">
                <a:latin typeface="Arial"/>
                <a:cs typeface="Arial"/>
              </a:rPr>
              <a:t>-</a:t>
            </a:r>
            <a:r>
              <a:rPr sz="2800" b="1" dirty="0">
                <a:latin typeface="Arial"/>
                <a:cs typeface="Arial"/>
              </a:rPr>
              <a:t>4</a:t>
            </a:r>
            <a:endParaRPr sz="2800" dirty="0">
              <a:latin typeface="Arial"/>
              <a:cs typeface="Arial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" name="Arc 1"/>
          <p:cNvSpPr/>
          <p:nvPr/>
        </p:nvSpPr>
        <p:spPr>
          <a:xfrm>
            <a:off x="-1331530" y="1"/>
            <a:ext cx="6284530" cy="6858000"/>
          </a:xfrm>
          <a:prstGeom prst="arc">
            <a:avLst>
              <a:gd name="adj1" fmla="val 16258465"/>
              <a:gd name="adj2" fmla="val 5406790"/>
            </a:avLst>
          </a:prstGeom>
          <a:ln>
            <a:solidFill>
              <a:srgbClr val="7D7D7D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4800601" y="2743201"/>
            <a:ext cx="233795" cy="311727"/>
          </a:xfrm>
          <a:prstGeom prst="ellipse">
            <a:avLst/>
          </a:prstGeom>
          <a:solidFill>
            <a:srgbClr val="FF0000"/>
          </a:solidFill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1" name="Arc 10"/>
          <p:cNvSpPr/>
          <p:nvPr/>
        </p:nvSpPr>
        <p:spPr>
          <a:xfrm flipH="1">
            <a:off x="1595406" y="2071678"/>
            <a:ext cx="4647171" cy="3048000"/>
          </a:xfrm>
          <a:prstGeom prst="arc">
            <a:avLst>
              <a:gd name="adj1" fmla="val 16200000"/>
              <a:gd name="adj2" fmla="val 5359794"/>
            </a:avLst>
          </a:prstGeom>
          <a:solidFill>
            <a:srgbClr val="D1DA60">
              <a:alpha val="20000"/>
            </a:srgb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  <a:defRPr/>
            </a:pPr>
            <a:r>
              <a:rPr lang="en-IN" sz="3200" b="1" dirty="0">
                <a:solidFill>
                  <a:schemeClr val="tx1"/>
                </a:solidFill>
                <a:latin typeface="Century" panose="020406040505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Exploring opportunities of Test Portal</a:t>
            </a:r>
          </a:p>
        </p:txBody>
      </p:sp>
      <p:grpSp>
        <p:nvGrpSpPr>
          <p:cNvPr id="3" name="Group 24"/>
          <p:cNvGrpSpPr/>
          <p:nvPr/>
        </p:nvGrpSpPr>
        <p:grpSpPr>
          <a:xfrm rot="5400000">
            <a:off x="-1870707" y="3394651"/>
            <a:ext cx="6246420" cy="171450"/>
            <a:chOff x="-3200400" y="3314700"/>
            <a:chExt cx="6246420" cy="228600"/>
          </a:xfrm>
        </p:grpSpPr>
        <p:sp>
          <p:nvSpPr>
            <p:cNvPr id="13" name="Rounded Rectangle 12"/>
            <p:cNvSpPr/>
            <p:nvPr/>
          </p:nvSpPr>
          <p:spPr>
            <a:xfrm rot="5400000">
              <a:off x="1331520" y="1828800"/>
              <a:ext cx="228600" cy="3200400"/>
            </a:xfrm>
            <a:prstGeom prst="roundRect">
              <a:avLst>
                <a:gd name="adj" fmla="val 35051"/>
              </a:avLst>
            </a:prstGeom>
            <a:ln/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14" name="Rounded Rectangle 13"/>
            <p:cNvSpPr/>
            <p:nvPr/>
          </p:nvSpPr>
          <p:spPr>
            <a:xfrm rot="5400000">
              <a:off x="-1714500" y="1828800"/>
              <a:ext cx="228600" cy="3200400"/>
            </a:xfrm>
            <a:prstGeom prst="roundRect">
              <a:avLst>
                <a:gd name="adj" fmla="val 35051"/>
              </a:avLst>
            </a:prstGeom>
            <a:ln/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</p:grpSp>
      <p:sp>
        <p:nvSpPr>
          <p:cNvPr id="16" name="TextBox 15">
            <a:extLst>
              <a:ext uri="{FF2B5EF4-FFF2-40B4-BE49-F238E27FC236}">
                <a16:creationId xmlns:a16="http://schemas.microsoft.com/office/drawing/2014/main" xmlns="" id="{4F2B4453-D909-412E-9011-14FCC3F3F3D0}"/>
              </a:ext>
            </a:extLst>
          </p:cNvPr>
          <p:cNvSpPr txBox="1"/>
          <p:nvPr/>
        </p:nvSpPr>
        <p:spPr>
          <a:xfrm flipH="1">
            <a:off x="5181600" y="2605445"/>
            <a:ext cx="4343400" cy="523220"/>
          </a:xfrm>
          <a:prstGeom prst="rect">
            <a:avLst/>
          </a:prstGeom>
          <a:solidFill>
            <a:schemeClr val="tx1"/>
          </a:solidFill>
          <a:ln>
            <a:solidFill>
              <a:srgbClr val="D10968"/>
            </a:solidFill>
          </a:ln>
        </p:spPr>
        <p:txBody>
          <a:bodyPr wrap="square" rtlCol="0" anchor="ctr">
            <a:spAutoFit/>
          </a:bodyPr>
          <a:lstStyle/>
          <a:p>
            <a:pPr marL="457200" indent="-457200"/>
            <a:r>
              <a:rPr lang="en-IN" sz="2800" b="1" dirty="0">
                <a:solidFill>
                  <a:srgbClr val="FFFF66"/>
                </a:solidFill>
              </a:rPr>
              <a:t>Flexibility</a:t>
            </a:r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xmlns="" id="{2F4FC9DA-2D2D-4007-94B6-921FE889FAFE}"/>
              </a:ext>
            </a:extLst>
          </p:cNvPr>
          <p:cNvSpPr/>
          <p:nvPr/>
        </p:nvSpPr>
        <p:spPr>
          <a:xfrm>
            <a:off x="4804250" y="3591105"/>
            <a:ext cx="233795" cy="311727"/>
          </a:xfrm>
          <a:prstGeom prst="ellipse">
            <a:avLst/>
          </a:prstGeom>
          <a:solidFill>
            <a:srgbClr val="FF0000"/>
          </a:solidFill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xmlns="" id="{CDE4E14A-72CE-4359-BC29-5C65B6EF2EDF}"/>
              </a:ext>
            </a:extLst>
          </p:cNvPr>
          <p:cNvSpPr/>
          <p:nvPr/>
        </p:nvSpPr>
        <p:spPr>
          <a:xfrm>
            <a:off x="4716608" y="4439010"/>
            <a:ext cx="233795" cy="311727"/>
          </a:xfrm>
          <a:prstGeom prst="ellipse">
            <a:avLst/>
          </a:prstGeom>
          <a:solidFill>
            <a:srgbClr val="FF0000"/>
          </a:solidFill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xmlns="" id="{CDE4E14A-72CE-4359-BC29-5C65B6EF2EDF}"/>
              </a:ext>
            </a:extLst>
          </p:cNvPr>
          <p:cNvSpPr/>
          <p:nvPr/>
        </p:nvSpPr>
        <p:spPr>
          <a:xfrm>
            <a:off x="4370621" y="5149591"/>
            <a:ext cx="233795" cy="311727"/>
          </a:xfrm>
          <a:prstGeom prst="ellipse">
            <a:avLst/>
          </a:prstGeom>
          <a:solidFill>
            <a:srgbClr val="FF0000"/>
          </a:solidFill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xmlns="" id="{4F2B4453-D909-412E-9011-14FCC3F3F3D0}"/>
              </a:ext>
            </a:extLst>
          </p:cNvPr>
          <p:cNvSpPr txBox="1"/>
          <p:nvPr/>
        </p:nvSpPr>
        <p:spPr>
          <a:xfrm flipH="1">
            <a:off x="5181600" y="4281845"/>
            <a:ext cx="4495800" cy="523220"/>
          </a:xfrm>
          <a:prstGeom prst="rect">
            <a:avLst/>
          </a:prstGeom>
          <a:solidFill>
            <a:schemeClr val="tx1"/>
          </a:solidFill>
          <a:ln>
            <a:solidFill>
              <a:srgbClr val="D10968"/>
            </a:solidFill>
          </a:ln>
        </p:spPr>
        <p:txBody>
          <a:bodyPr wrap="square" rtlCol="0" anchor="ctr">
            <a:spAutoFit/>
          </a:bodyPr>
          <a:lstStyle/>
          <a:p>
            <a:pPr marL="457200" indent="-457200"/>
            <a:r>
              <a:rPr lang="en-IN" sz="2800" b="1" dirty="0">
                <a:solidFill>
                  <a:srgbClr val="FFFF66"/>
                </a:solidFill>
              </a:rPr>
              <a:t>Interactive Test Format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xmlns="" id="{4F2B4453-D909-412E-9011-14FCC3F3F3D0}"/>
              </a:ext>
            </a:extLst>
          </p:cNvPr>
          <p:cNvSpPr txBox="1"/>
          <p:nvPr/>
        </p:nvSpPr>
        <p:spPr>
          <a:xfrm flipH="1">
            <a:off x="5181600" y="3443645"/>
            <a:ext cx="4419600" cy="523220"/>
          </a:xfrm>
          <a:prstGeom prst="rect">
            <a:avLst/>
          </a:prstGeom>
          <a:solidFill>
            <a:schemeClr val="tx1"/>
          </a:solidFill>
          <a:ln>
            <a:solidFill>
              <a:srgbClr val="D10968"/>
            </a:solidFill>
          </a:ln>
        </p:spPr>
        <p:txBody>
          <a:bodyPr wrap="square" rtlCol="0" anchor="ctr">
            <a:spAutoFit/>
          </a:bodyPr>
          <a:lstStyle/>
          <a:p>
            <a:pPr marL="457200" indent="-457200"/>
            <a:r>
              <a:rPr lang="en-IN" sz="2800" b="1" dirty="0">
                <a:solidFill>
                  <a:srgbClr val="FFFF66"/>
                </a:solidFill>
              </a:rPr>
              <a:t>Data Driven Instruction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xmlns="" id="{4F2B4453-D909-412E-9011-14FCC3F3F3D0}"/>
              </a:ext>
            </a:extLst>
          </p:cNvPr>
          <p:cNvSpPr txBox="1"/>
          <p:nvPr/>
        </p:nvSpPr>
        <p:spPr>
          <a:xfrm flipH="1">
            <a:off x="5181600" y="5043845"/>
            <a:ext cx="4495800" cy="523220"/>
          </a:xfrm>
          <a:prstGeom prst="rect">
            <a:avLst/>
          </a:prstGeom>
          <a:solidFill>
            <a:schemeClr val="tx1"/>
          </a:solidFill>
          <a:ln>
            <a:solidFill>
              <a:srgbClr val="D10968"/>
            </a:solidFill>
          </a:ln>
        </p:spPr>
        <p:txBody>
          <a:bodyPr wrap="square" rtlCol="0" anchor="ctr">
            <a:spAutoFit/>
          </a:bodyPr>
          <a:lstStyle/>
          <a:p>
            <a:pPr marL="457200" indent="-457200"/>
            <a:r>
              <a:rPr lang="en-IN" sz="2800" b="1" dirty="0">
                <a:solidFill>
                  <a:srgbClr val="FFFF66"/>
                </a:solidFill>
              </a:rPr>
              <a:t>Immediate Feedback</a:t>
            </a:r>
          </a:p>
        </p:txBody>
      </p:sp>
    </p:spTree>
    <p:extLst>
      <p:ext uri="{BB962C8B-B14F-4D97-AF65-F5344CB8AC3E}">
        <p14:creationId xmlns:p14="http://schemas.microsoft.com/office/powerpoint/2010/main" val="236785119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-7380000">
                                      <p:cBhvr>
                                        <p:cTn id="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320000">
                                      <p:cBhvr>
                                        <p:cTn id="1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320000">
                                      <p:cBhvr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320000">
                                      <p:cBhvr>
                                        <p:cTn id="1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500"/>
                            </p:stCondLst>
                            <p:childTnLst>
                              <p:par>
                                <p:cTn id="20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829975"/>
                                      </p:to>
                                    </p:animClr>
                                    <p:set>
                                      <p:cBhvr>
                                        <p:cTn id="2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000"/>
                            </p:stCondLst>
                            <p:childTnLst>
                              <p:par>
                                <p:cTn id="28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829975"/>
                                      </p:to>
                                    </p:animClr>
                                    <p:set>
                                      <p:cBhvr>
                                        <p:cTn id="3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500"/>
                            </p:stCondLst>
                            <p:childTnLst>
                              <p:par>
                                <p:cTn id="33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829975"/>
                                      </p:to>
                                    </p:animClr>
                                    <p:set>
                                      <p:cBhvr>
                                        <p:cTn id="3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2000"/>
                            </p:stCondLst>
                            <p:childTnLst>
                              <p:par>
                                <p:cTn id="38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829975"/>
                                      </p:to>
                                    </p:animClr>
                                    <p:set>
                                      <p:cBhvr>
                                        <p:cTn id="40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21" grpId="0" animBg="1"/>
      <p:bldP spid="22" grpId="0" animBg="1"/>
      <p:bldP spid="23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" name="Arc 1"/>
          <p:cNvSpPr/>
          <p:nvPr/>
        </p:nvSpPr>
        <p:spPr>
          <a:xfrm>
            <a:off x="-1331530" y="1"/>
            <a:ext cx="6284530" cy="6858000"/>
          </a:xfrm>
          <a:prstGeom prst="arc">
            <a:avLst>
              <a:gd name="adj1" fmla="val 16258465"/>
              <a:gd name="adj2" fmla="val 5406790"/>
            </a:avLst>
          </a:prstGeom>
          <a:ln>
            <a:solidFill>
              <a:srgbClr val="7D7D7D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4724401" y="2362201"/>
            <a:ext cx="233795" cy="311727"/>
          </a:xfrm>
          <a:prstGeom prst="ellipse">
            <a:avLst/>
          </a:prstGeom>
          <a:solidFill>
            <a:srgbClr val="FF0000"/>
          </a:solidFill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1" name="Arc 10"/>
          <p:cNvSpPr/>
          <p:nvPr/>
        </p:nvSpPr>
        <p:spPr>
          <a:xfrm flipH="1">
            <a:off x="1605270" y="1942382"/>
            <a:ext cx="7691129" cy="3048000"/>
          </a:xfrm>
          <a:prstGeom prst="arc">
            <a:avLst>
              <a:gd name="adj1" fmla="val 16200000"/>
              <a:gd name="adj2" fmla="val 5359794"/>
            </a:avLst>
          </a:prstGeom>
          <a:solidFill>
            <a:srgbClr val="D1DA60">
              <a:alpha val="20000"/>
            </a:srgb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50000"/>
              </a:lnSpc>
              <a:defRPr/>
            </a:pPr>
            <a:r>
              <a:rPr lang="en-IN" sz="3600" b="1" dirty="0">
                <a:solidFill>
                  <a:schemeClr val="tx1"/>
                </a:solidFill>
                <a:latin typeface="Century" panose="020406040505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Exploring Challenges of Test Portal</a:t>
            </a:r>
          </a:p>
        </p:txBody>
      </p:sp>
      <p:grpSp>
        <p:nvGrpSpPr>
          <p:cNvPr id="3" name="Group 24"/>
          <p:cNvGrpSpPr/>
          <p:nvPr/>
        </p:nvGrpSpPr>
        <p:grpSpPr>
          <a:xfrm rot="5400000">
            <a:off x="-1603665" y="3343275"/>
            <a:ext cx="6246420" cy="171450"/>
            <a:chOff x="-3200400" y="3314700"/>
            <a:chExt cx="6246420" cy="228600"/>
          </a:xfrm>
        </p:grpSpPr>
        <p:sp>
          <p:nvSpPr>
            <p:cNvPr id="13" name="Rounded Rectangle 12"/>
            <p:cNvSpPr/>
            <p:nvPr/>
          </p:nvSpPr>
          <p:spPr>
            <a:xfrm rot="5400000">
              <a:off x="1331520" y="1828800"/>
              <a:ext cx="228600" cy="3200400"/>
            </a:xfrm>
            <a:prstGeom prst="roundRect">
              <a:avLst>
                <a:gd name="adj" fmla="val 35051"/>
              </a:avLst>
            </a:prstGeom>
            <a:ln/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14" name="Rounded Rectangle 13"/>
            <p:cNvSpPr/>
            <p:nvPr/>
          </p:nvSpPr>
          <p:spPr>
            <a:xfrm rot="5400000">
              <a:off x="-1714500" y="1828800"/>
              <a:ext cx="228600" cy="3200400"/>
            </a:xfrm>
            <a:prstGeom prst="roundRect">
              <a:avLst>
                <a:gd name="adj" fmla="val 35051"/>
              </a:avLst>
            </a:prstGeom>
            <a:ln/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</p:grpSp>
      <p:sp>
        <p:nvSpPr>
          <p:cNvPr id="16" name="TextBox 15">
            <a:extLst>
              <a:ext uri="{FF2B5EF4-FFF2-40B4-BE49-F238E27FC236}">
                <a16:creationId xmlns:a16="http://schemas.microsoft.com/office/drawing/2014/main" xmlns="" id="{4F2B4453-D909-412E-9011-14FCC3F3F3D0}"/>
              </a:ext>
            </a:extLst>
          </p:cNvPr>
          <p:cNvSpPr txBox="1"/>
          <p:nvPr/>
        </p:nvSpPr>
        <p:spPr>
          <a:xfrm flipH="1">
            <a:off x="5029200" y="2300645"/>
            <a:ext cx="3733800" cy="523220"/>
          </a:xfrm>
          <a:prstGeom prst="rect">
            <a:avLst/>
          </a:prstGeom>
          <a:solidFill>
            <a:schemeClr val="tx1"/>
          </a:solidFill>
          <a:ln>
            <a:solidFill>
              <a:srgbClr val="D10968"/>
            </a:solidFill>
          </a:ln>
        </p:spPr>
        <p:txBody>
          <a:bodyPr wrap="square" rtlCol="0" anchor="ctr">
            <a:spAutoFit/>
          </a:bodyPr>
          <a:lstStyle/>
          <a:p>
            <a:pPr marL="457200" indent="-457200"/>
            <a:r>
              <a:rPr lang="en-IN" sz="2800" b="1" dirty="0">
                <a:solidFill>
                  <a:srgbClr val="FFFF66"/>
                </a:solidFill>
              </a:rPr>
              <a:t> Technical</a:t>
            </a:r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xmlns="" id="{2F4FC9DA-2D2D-4007-94B6-921FE889FAFE}"/>
              </a:ext>
            </a:extLst>
          </p:cNvPr>
          <p:cNvSpPr/>
          <p:nvPr/>
        </p:nvSpPr>
        <p:spPr>
          <a:xfrm>
            <a:off x="4836103" y="3224575"/>
            <a:ext cx="233795" cy="311727"/>
          </a:xfrm>
          <a:prstGeom prst="ellipse">
            <a:avLst/>
          </a:prstGeom>
          <a:solidFill>
            <a:srgbClr val="FF0000"/>
          </a:solidFill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xmlns="" id="{CDE4E14A-72CE-4359-BC29-5C65B6EF2EDF}"/>
              </a:ext>
            </a:extLst>
          </p:cNvPr>
          <p:cNvSpPr/>
          <p:nvPr/>
        </p:nvSpPr>
        <p:spPr>
          <a:xfrm>
            <a:off x="4800601" y="3962401"/>
            <a:ext cx="233795" cy="311727"/>
          </a:xfrm>
          <a:prstGeom prst="ellipse">
            <a:avLst/>
          </a:prstGeom>
          <a:solidFill>
            <a:srgbClr val="FF0000"/>
          </a:solidFill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xmlns="" id="{CDE4E14A-72CE-4359-BC29-5C65B6EF2EDF}"/>
              </a:ext>
            </a:extLst>
          </p:cNvPr>
          <p:cNvSpPr/>
          <p:nvPr/>
        </p:nvSpPr>
        <p:spPr>
          <a:xfrm>
            <a:off x="4586758" y="4663823"/>
            <a:ext cx="233795" cy="311727"/>
          </a:xfrm>
          <a:prstGeom prst="ellipse">
            <a:avLst/>
          </a:prstGeom>
          <a:solidFill>
            <a:srgbClr val="FF0000"/>
          </a:solidFill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xmlns="" id="{4F2B4453-D909-412E-9011-14FCC3F3F3D0}"/>
              </a:ext>
            </a:extLst>
          </p:cNvPr>
          <p:cNvSpPr txBox="1"/>
          <p:nvPr/>
        </p:nvSpPr>
        <p:spPr>
          <a:xfrm flipH="1">
            <a:off x="5105400" y="3824645"/>
            <a:ext cx="3657600" cy="523220"/>
          </a:xfrm>
          <a:prstGeom prst="rect">
            <a:avLst/>
          </a:prstGeom>
          <a:solidFill>
            <a:schemeClr val="tx1"/>
          </a:solidFill>
          <a:ln>
            <a:solidFill>
              <a:srgbClr val="D10968"/>
            </a:solidFill>
          </a:ln>
        </p:spPr>
        <p:txBody>
          <a:bodyPr wrap="square" rtlCol="0" anchor="ctr">
            <a:spAutoFit/>
          </a:bodyPr>
          <a:lstStyle/>
          <a:p>
            <a:pPr marL="457200" indent="-457200"/>
            <a:r>
              <a:rPr lang="en-IN" sz="2800" b="1" dirty="0">
                <a:solidFill>
                  <a:srgbClr val="FFFF66"/>
                </a:solidFill>
              </a:rPr>
              <a:t>Access and Equity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xmlns="" id="{4F2B4453-D909-412E-9011-14FCC3F3F3D0}"/>
              </a:ext>
            </a:extLst>
          </p:cNvPr>
          <p:cNvSpPr txBox="1"/>
          <p:nvPr/>
        </p:nvSpPr>
        <p:spPr>
          <a:xfrm flipH="1">
            <a:off x="5105400" y="3062645"/>
            <a:ext cx="3657600" cy="523220"/>
          </a:xfrm>
          <a:prstGeom prst="rect">
            <a:avLst/>
          </a:prstGeom>
          <a:solidFill>
            <a:schemeClr val="tx1"/>
          </a:solidFill>
          <a:ln>
            <a:solidFill>
              <a:srgbClr val="D10968"/>
            </a:solidFill>
          </a:ln>
        </p:spPr>
        <p:txBody>
          <a:bodyPr wrap="square" rtlCol="0" anchor="ctr">
            <a:spAutoFit/>
          </a:bodyPr>
          <a:lstStyle/>
          <a:p>
            <a:pPr marL="457200" indent="-457200"/>
            <a:r>
              <a:rPr lang="en-IN" sz="2800" b="1" dirty="0">
                <a:solidFill>
                  <a:srgbClr val="FFFF66"/>
                </a:solidFill>
              </a:rPr>
              <a:t>Academic Integrity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xmlns="" id="{4F2B4453-D909-412E-9011-14FCC3F3F3D0}"/>
              </a:ext>
            </a:extLst>
          </p:cNvPr>
          <p:cNvSpPr txBox="1"/>
          <p:nvPr/>
        </p:nvSpPr>
        <p:spPr>
          <a:xfrm flipH="1">
            <a:off x="5105400" y="4586645"/>
            <a:ext cx="3657600" cy="523220"/>
          </a:xfrm>
          <a:prstGeom prst="rect">
            <a:avLst/>
          </a:prstGeom>
          <a:solidFill>
            <a:schemeClr val="tx1"/>
          </a:solidFill>
          <a:ln>
            <a:solidFill>
              <a:srgbClr val="D10968"/>
            </a:solidFill>
          </a:ln>
        </p:spPr>
        <p:txBody>
          <a:bodyPr wrap="square" rtlCol="0" anchor="ctr">
            <a:spAutoFit/>
          </a:bodyPr>
          <a:lstStyle/>
          <a:p>
            <a:pPr marL="457200" indent="-457200"/>
            <a:r>
              <a:rPr lang="en-IN" sz="2800" b="1" dirty="0">
                <a:solidFill>
                  <a:srgbClr val="FFFF66"/>
                </a:solidFill>
              </a:rPr>
              <a:t>Digital Literacy</a:t>
            </a:r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xmlns="" id="{CDE4E14A-72CE-4359-BC29-5C65B6EF2EDF}"/>
              </a:ext>
            </a:extLst>
          </p:cNvPr>
          <p:cNvSpPr/>
          <p:nvPr/>
        </p:nvSpPr>
        <p:spPr>
          <a:xfrm>
            <a:off x="4253723" y="5378191"/>
            <a:ext cx="233795" cy="311727"/>
          </a:xfrm>
          <a:prstGeom prst="ellipse">
            <a:avLst/>
          </a:prstGeom>
          <a:solidFill>
            <a:srgbClr val="FF0000"/>
          </a:solidFill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xmlns="" id="{4F2B4453-D909-412E-9011-14FCC3F3F3D0}"/>
              </a:ext>
            </a:extLst>
          </p:cNvPr>
          <p:cNvSpPr txBox="1"/>
          <p:nvPr/>
        </p:nvSpPr>
        <p:spPr>
          <a:xfrm flipH="1">
            <a:off x="5029200" y="5272445"/>
            <a:ext cx="3733800" cy="523220"/>
          </a:xfrm>
          <a:prstGeom prst="rect">
            <a:avLst/>
          </a:prstGeom>
          <a:solidFill>
            <a:schemeClr val="tx1"/>
          </a:solidFill>
          <a:ln>
            <a:solidFill>
              <a:srgbClr val="D10968"/>
            </a:solidFill>
          </a:ln>
        </p:spPr>
        <p:txBody>
          <a:bodyPr wrap="square" rtlCol="0" anchor="ctr">
            <a:spAutoFit/>
          </a:bodyPr>
          <a:lstStyle/>
          <a:p>
            <a:pPr marL="457200" indent="-457200"/>
            <a:r>
              <a:rPr lang="en-IN" sz="2800" b="1" dirty="0">
                <a:solidFill>
                  <a:srgbClr val="FFFF66"/>
                </a:solidFill>
              </a:rPr>
              <a:t>Data Privacy</a:t>
            </a:r>
          </a:p>
        </p:txBody>
      </p:sp>
    </p:spTree>
    <p:extLst>
      <p:ext uri="{BB962C8B-B14F-4D97-AF65-F5344CB8AC3E}">
        <p14:creationId xmlns:p14="http://schemas.microsoft.com/office/powerpoint/2010/main" val="236785119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-7380000">
                                      <p:cBhvr>
                                        <p:cTn id="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320000">
                                      <p:cBhvr>
                                        <p:cTn id="1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320000">
                                      <p:cBhvr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320000">
                                      <p:cBhvr>
                                        <p:cTn id="1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500"/>
                            </p:stCondLst>
                            <p:childTnLst>
                              <p:par>
                                <p:cTn id="20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829975"/>
                                      </p:to>
                                    </p:animClr>
                                    <p:set>
                                      <p:cBhvr>
                                        <p:cTn id="2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000"/>
                            </p:stCondLst>
                            <p:childTnLst>
                              <p:par>
                                <p:cTn id="28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829975"/>
                                      </p:to>
                                    </p:animClr>
                                    <p:set>
                                      <p:cBhvr>
                                        <p:cTn id="3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500"/>
                            </p:stCondLst>
                            <p:childTnLst>
                              <p:par>
                                <p:cTn id="33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829975"/>
                                      </p:to>
                                    </p:animClr>
                                    <p:set>
                                      <p:cBhvr>
                                        <p:cTn id="3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2000"/>
                            </p:stCondLst>
                            <p:childTnLst>
                              <p:par>
                                <p:cTn id="38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829975"/>
                                      </p:to>
                                    </p:animClr>
                                    <p:set>
                                      <p:cBhvr>
                                        <p:cTn id="40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2500"/>
                            </p:stCondLst>
                            <p:childTnLst>
                              <p:par>
                                <p:cTn id="52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829975"/>
                                      </p:to>
                                    </p:animClr>
                                    <p:set>
                                      <p:cBhvr>
                                        <p:cTn id="5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21" grpId="0" animBg="1"/>
      <p:bldP spid="22" grpId="0" animBg="1"/>
      <p:bldP spid="23" grpId="0" animBg="1"/>
      <p:bldP spid="17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" name="Arc 1"/>
          <p:cNvSpPr/>
          <p:nvPr/>
        </p:nvSpPr>
        <p:spPr>
          <a:xfrm>
            <a:off x="-1290832" y="317240"/>
            <a:ext cx="6386700" cy="6112156"/>
          </a:xfrm>
          <a:prstGeom prst="arc">
            <a:avLst>
              <a:gd name="adj1" fmla="val 16258465"/>
              <a:gd name="adj2" fmla="val 5406790"/>
            </a:avLst>
          </a:prstGeom>
          <a:ln>
            <a:solidFill>
              <a:srgbClr val="7D7D7D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4736576" y="2437350"/>
            <a:ext cx="233795" cy="311727"/>
          </a:xfrm>
          <a:prstGeom prst="ellipse">
            <a:avLst/>
          </a:prstGeom>
          <a:solidFill>
            <a:srgbClr val="FF0000"/>
          </a:solidFill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1" name="Arc 10"/>
          <p:cNvSpPr/>
          <p:nvPr/>
        </p:nvSpPr>
        <p:spPr>
          <a:xfrm flipH="1">
            <a:off x="919596" y="2222240"/>
            <a:ext cx="7081404" cy="3048000"/>
          </a:xfrm>
          <a:prstGeom prst="arc">
            <a:avLst>
              <a:gd name="adj1" fmla="val 16200000"/>
              <a:gd name="adj2" fmla="val 5359794"/>
            </a:avLst>
          </a:prstGeom>
          <a:solidFill>
            <a:srgbClr val="D1DA60">
              <a:alpha val="20000"/>
            </a:srgb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/>
            </a:pPr>
            <a:r>
              <a:rPr lang="en-IN" sz="3600" b="1" dirty="0">
                <a:solidFill>
                  <a:schemeClr val="tx1"/>
                </a:solidFill>
                <a:latin typeface="Century" panose="020406040505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Mitigating Challenges &amp; maximizing Opportunities of Test Portal</a:t>
            </a:r>
          </a:p>
        </p:txBody>
      </p:sp>
      <p:grpSp>
        <p:nvGrpSpPr>
          <p:cNvPr id="3" name="Group 24"/>
          <p:cNvGrpSpPr/>
          <p:nvPr/>
        </p:nvGrpSpPr>
        <p:grpSpPr>
          <a:xfrm rot="5400000">
            <a:off x="-2441739" y="3630403"/>
            <a:ext cx="6246420" cy="171450"/>
            <a:chOff x="-3200400" y="3314700"/>
            <a:chExt cx="6246420" cy="228600"/>
          </a:xfrm>
        </p:grpSpPr>
        <p:sp>
          <p:nvSpPr>
            <p:cNvPr id="13" name="Rounded Rectangle 12"/>
            <p:cNvSpPr/>
            <p:nvPr/>
          </p:nvSpPr>
          <p:spPr>
            <a:xfrm rot="5400000">
              <a:off x="1331520" y="1828800"/>
              <a:ext cx="228600" cy="3200400"/>
            </a:xfrm>
            <a:prstGeom prst="roundRect">
              <a:avLst>
                <a:gd name="adj" fmla="val 35051"/>
              </a:avLst>
            </a:prstGeom>
            <a:ln/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14" name="Rounded Rectangle 13"/>
            <p:cNvSpPr/>
            <p:nvPr/>
          </p:nvSpPr>
          <p:spPr>
            <a:xfrm rot="5400000">
              <a:off x="-1714500" y="1828800"/>
              <a:ext cx="228600" cy="3200400"/>
            </a:xfrm>
            <a:prstGeom prst="roundRect">
              <a:avLst>
                <a:gd name="adj" fmla="val 35051"/>
              </a:avLst>
            </a:prstGeom>
            <a:ln/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</p:grpSp>
      <p:sp>
        <p:nvSpPr>
          <p:cNvPr id="16" name="TextBox 15">
            <a:extLst>
              <a:ext uri="{FF2B5EF4-FFF2-40B4-BE49-F238E27FC236}">
                <a16:creationId xmlns:a16="http://schemas.microsoft.com/office/drawing/2014/main" xmlns="" id="{4F2B4453-D909-412E-9011-14FCC3F3F3D0}"/>
              </a:ext>
            </a:extLst>
          </p:cNvPr>
          <p:cNvSpPr txBox="1"/>
          <p:nvPr/>
        </p:nvSpPr>
        <p:spPr>
          <a:xfrm flipH="1">
            <a:off x="5222235" y="2271355"/>
            <a:ext cx="5557530" cy="523220"/>
          </a:xfrm>
          <a:prstGeom prst="rect">
            <a:avLst/>
          </a:prstGeom>
          <a:solidFill>
            <a:schemeClr val="tx1"/>
          </a:solidFill>
          <a:ln>
            <a:solidFill>
              <a:srgbClr val="D10968"/>
            </a:solidFill>
          </a:ln>
        </p:spPr>
        <p:txBody>
          <a:bodyPr wrap="square" rtlCol="0" anchor="ctr">
            <a:spAutoFit/>
          </a:bodyPr>
          <a:lstStyle/>
          <a:p>
            <a:pPr marL="457200" indent="-457200"/>
            <a:r>
              <a:rPr lang="en-IN" sz="2000" b="1" dirty="0">
                <a:solidFill>
                  <a:srgbClr val="FFFF66"/>
                </a:solidFill>
              </a:rPr>
              <a:t> </a:t>
            </a:r>
            <a:r>
              <a:rPr lang="en-IN" sz="2800" b="1" dirty="0">
                <a:solidFill>
                  <a:srgbClr val="FFFF66"/>
                </a:solidFill>
              </a:rPr>
              <a:t>Offer Technical Support </a:t>
            </a:r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xmlns="" id="{2F4FC9DA-2D2D-4007-94B6-921FE889FAFE}"/>
              </a:ext>
            </a:extLst>
          </p:cNvPr>
          <p:cNvSpPr/>
          <p:nvPr/>
        </p:nvSpPr>
        <p:spPr>
          <a:xfrm>
            <a:off x="4800601" y="3124201"/>
            <a:ext cx="233795" cy="311727"/>
          </a:xfrm>
          <a:prstGeom prst="ellipse">
            <a:avLst/>
          </a:prstGeom>
          <a:solidFill>
            <a:srgbClr val="FF0000"/>
          </a:solidFill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xmlns="" id="{CDE4E14A-72CE-4359-BC29-5C65B6EF2EDF}"/>
              </a:ext>
            </a:extLst>
          </p:cNvPr>
          <p:cNvSpPr/>
          <p:nvPr/>
        </p:nvSpPr>
        <p:spPr>
          <a:xfrm>
            <a:off x="4800601" y="3962401"/>
            <a:ext cx="233795" cy="311727"/>
          </a:xfrm>
          <a:prstGeom prst="ellipse">
            <a:avLst/>
          </a:prstGeom>
          <a:solidFill>
            <a:srgbClr val="FF0000"/>
          </a:solidFill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xmlns="" id="{CDE4E14A-72CE-4359-BC29-5C65B6EF2EDF}"/>
              </a:ext>
            </a:extLst>
          </p:cNvPr>
          <p:cNvSpPr/>
          <p:nvPr/>
        </p:nvSpPr>
        <p:spPr>
          <a:xfrm>
            <a:off x="4683703" y="4712649"/>
            <a:ext cx="233795" cy="311727"/>
          </a:xfrm>
          <a:prstGeom prst="ellipse">
            <a:avLst/>
          </a:prstGeom>
          <a:solidFill>
            <a:srgbClr val="FF0000"/>
          </a:solidFill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xmlns="" id="{4F2B4453-D909-412E-9011-14FCC3F3F3D0}"/>
              </a:ext>
            </a:extLst>
          </p:cNvPr>
          <p:cNvSpPr txBox="1"/>
          <p:nvPr/>
        </p:nvSpPr>
        <p:spPr>
          <a:xfrm flipH="1">
            <a:off x="5222236" y="3827755"/>
            <a:ext cx="5481330" cy="523220"/>
          </a:xfrm>
          <a:prstGeom prst="rect">
            <a:avLst/>
          </a:prstGeom>
          <a:solidFill>
            <a:schemeClr val="tx1"/>
          </a:solidFill>
          <a:ln>
            <a:solidFill>
              <a:srgbClr val="D10968"/>
            </a:solidFill>
          </a:ln>
        </p:spPr>
        <p:txBody>
          <a:bodyPr wrap="square" rtlCol="0" anchor="ctr">
            <a:spAutoFit/>
          </a:bodyPr>
          <a:lstStyle/>
          <a:p>
            <a:pPr marL="457200" indent="-457200"/>
            <a:r>
              <a:rPr lang="en-IN" sz="2800" b="1" dirty="0">
                <a:solidFill>
                  <a:srgbClr val="FFFF66"/>
                </a:solidFill>
              </a:rPr>
              <a:t>Ensure Academic Integrity 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xmlns="" id="{4F2B4453-D909-412E-9011-14FCC3F3F3D0}"/>
              </a:ext>
            </a:extLst>
          </p:cNvPr>
          <p:cNvSpPr txBox="1"/>
          <p:nvPr/>
        </p:nvSpPr>
        <p:spPr>
          <a:xfrm flipH="1">
            <a:off x="5222235" y="3030245"/>
            <a:ext cx="5481331" cy="523220"/>
          </a:xfrm>
          <a:prstGeom prst="rect">
            <a:avLst/>
          </a:prstGeom>
          <a:solidFill>
            <a:schemeClr val="tx1"/>
          </a:solidFill>
          <a:ln>
            <a:solidFill>
              <a:srgbClr val="D10968"/>
            </a:solidFill>
          </a:ln>
        </p:spPr>
        <p:txBody>
          <a:bodyPr wrap="square" rtlCol="0" anchor="ctr">
            <a:spAutoFit/>
          </a:bodyPr>
          <a:lstStyle/>
          <a:p>
            <a:pPr marL="457200" indent="-457200"/>
            <a:r>
              <a:rPr lang="en-IN" sz="2800" b="1" dirty="0">
                <a:solidFill>
                  <a:srgbClr val="FFFF66"/>
                </a:solidFill>
              </a:rPr>
              <a:t>Ensure Accessibility &amp; Equity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xmlns="" id="{4F2B4453-D909-412E-9011-14FCC3F3F3D0}"/>
              </a:ext>
            </a:extLst>
          </p:cNvPr>
          <p:cNvSpPr txBox="1"/>
          <p:nvPr/>
        </p:nvSpPr>
        <p:spPr>
          <a:xfrm flipH="1">
            <a:off x="5222236" y="4555609"/>
            <a:ext cx="5481330" cy="523220"/>
          </a:xfrm>
          <a:prstGeom prst="rect">
            <a:avLst/>
          </a:prstGeom>
          <a:solidFill>
            <a:schemeClr val="tx1"/>
          </a:solidFill>
          <a:ln>
            <a:solidFill>
              <a:srgbClr val="D10968"/>
            </a:solidFill>
          </a:ln>
        </p:spPr>
        <p:txBody>
          <a:bodyPr wrap="square" rtlCol="0" anchor="ctr">
            <a:spAutoFit/>
          </a:bodyPr>
          <a:lstStyle/>
          <a:p>
            <a:pPr marL="457200" indent="-457200"/>
            <a:r>
              <a:rPr lang="en-IN" sz="2800" b="1" dirty="0">
                <a:solidFill>
                  <a:srgbClr val="FFFF66"/>
                </a:solidFill>
              </a:rPr>
              <a:t>Improve Digital Literacy</a:t>
            </a:r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xmlns="" id="{CDE4E14A-72CE-4359-BC29-5C65B6EF2EDF}"/>
              </a:ext>
            </a:extLst>
          </p:cNvPr>
          <p:cNvSpPr/>
          <p:nvPr/>
        </p:nvSpPr>
        <p:spPr>
          <a:xfrm>
            <a:off x="4425821" y="5363016"/>
            <a:ext cx="233795" cy="311727"/>
          </a:xfrm>
          <a:prstGeom prst="ellipse">
            <a:avLst/>
          </a:prstGeom>
          <a:solidFill>
            <a:srgbClr val="FF0000"/>
          </a:solidFill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xmlns="" id="{4F2B4453-D909-412E-9011-14FCC3F3F3D0}"/>
              </a:ext>
            </a:extLst>
          </p:cNvPr>
          <p:cNvSpPr txBox="1"/>
          <p:nvPr/>
        </p:nvSpPr>
        <p:spPr>
          <a:xfrm flipH="1">
            <a:off x="5228658" y="5244300"/>
            <a:ext cx="5557530" cy="523220"/>
          </a:xfrm>
          <a:prstGeom prst="rect">
            <a:avLst/>
          </a:prstGeom>
          <a:solidFill>
            <a:schemeClr val="tx1"/>
          </a:solidFill>
          <a:ln>
            <a:solidFill>
              <a:srgbClr val="D10968"/>
            </a:solidFill>
          </a:ln>
        </p:spPr>
        <p:txBody>
          <a:bodyPr wrap="square" rtlCol="0" anchor="ctr">
            <a:spAutoFit/>
          </a:bodyPr>
          <a:lstStyle/>
          <a:p>
            <a:pPr marL="457200" indent="-457200"/>
            <a:r>
              <a:rPr lang="en-IN" sz="2800" b="1" dirty="0">
                <a:solidFill>
                  <a:srgbClr val="FFFF66"/>
                </a:solidFill>
              </a:rPr>
              <a:t>Ensure Data Security</a:t>
            </a:r>
          </a:p>
        </p:txBody>
      </p:sp>
    </p:spTree>
    <p:extLst>
      <p:ext uri="{BB962C8B-B14F-4D97-AF65-F5344CB8AC3E}">
        <p14:creationId xmlns:p14="http://schemas.microsoft.com/office/powerpoint/2010/main" val="236785119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-7380000">
                                      <p:cBhvr>
                                        <p:cTn id="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320000">
                                      <p:cBhvr>
                                        <p:cTn id="1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320000">
                                      <p:cBhvr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320000">
                                      <p:cBhvr>
                                        <p:cTn id="1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500"/>
                            </p:stCondLst>
                            <p:childTnLst>
                              <p:par>
                                <p:cTn id="20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829975"/>
                                      </p:to>
                                    </p:animClr>
                                    <p:set>
                                      <p:cBhvr>
                                        <p:cTn id="2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000"/>
                            </p:stCondLst>
                            <p:childTnLst>
                              <p:par>
                                <p:cTn id="28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829975"/>
                                      </p:to>
                                    </p:animClr>
                                    <p:set>
                                      <p:cBhvr>
                                        <p:cTn id="3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500"/>
                            </p:stCondLst>
                            <p:childTnLst>
                              <p:par>
                                <p:cTn id="33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829975"/>
                                      </p:to>
                                    </p:animClr>
                                    <p:set>
                                      <p:cBhvr>
                                        <p:cTn id="3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2000"/>
                            </p:stCondLst>
                            <p:childTnLst>
                              <p:par>
                                <p:cTn id="38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829975"/>
                                      </p:to>
                                    </p:animClr>
                                    <p:set>
                                      <p:cBhvr>
                                        <p:cTn id="40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2500"/>
                            </p:stCondLst>
                            <p:childTnLst>
                              <p:par>
                                <p:cTn id="52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829975"/>
                                      </p:to>
                                    </p:animClr>
                                    <p:set>
                                      <p:cBhvr>
                                        <p:cTn id="5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21" grpId="0" animBg="1"/>
      <p:bldP spid="22" grpId="0" animBg="1"/>
      <p:bldP spid="23" grpId="0" animBg="1"/>
      <p:bldP spid="17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Slide Number Placeholder 5"/>
          <p:cNvSpPr txBox="1">
            <a:spLocks noGrp="1"/>
          </p:cNvSpPr>
          <p:nvPr/>
        </p:nvSpPr>
        <p:spPr bwMode="auto">
          <a:xfrm>
            <a:off x="11277600" y="6248401"/>
            <a:ext cx="5715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 eaLnBrk="1" hangingPunct="1"/>
            <a:fld id="{C4AB1844-7906-4EE7-BE5A-B33C05C7A2C9}" type="slidenum">
              <a:rPr lang="en-US" altLang="en-US" sz="1400"/>
              <a:pPr algn="r" eaLnBrk="1" hangingPunct="1"/>
              <a:t>2</a:t>
            </a:fld>
            <a:endParaRPr lang="en-US" altLang="en-US" sz="1400" dirty="0"/>
          </a:p>
        </p:txBody>
      </p:sp>
      <p:sp>
        <p:nvSpPr>
          <p:cNvPr id="16387" name="Rectangle 2"/>
          <p:cNvSpPr>
            <a:spLocks noGrp="1" noChangeArrowheads="1"/>
          </p:cNvSpPr>
          <p:nvPr>
            <p:ph type="title"/>
          </p:nvPr>
        </p:nvSpPr>
        <p:spPr>
          <a:xfrm>
            <a:off x="1219200" y="533400"/>
            <a:ext cx="9982200" cy="762000"/>
          </a:xfrm>
          <a:solidFill>
            <a:schemeClr val="accent2"/>
          </a:solidFill>
        </p:spPr>
        <p:txBody>
          <a:bodyPr/>
          <a:lstStyle/>
          <a:p>
            <a:pPr algn="ctr">
              <a:lnSpc>
                <a:spcPct val="150000"/>
              </a:lnSpc>
              <a:spcAft>
                <a:spcPts val="800"/>
              </a:spcAft>
              <a:defRPr/>
            </a:pPr>
            <a:r>
              <a:rPr lang="en-IN" sz="3600" b="1" dirty="0">
                <a:solidFill>
                  <a:srgbClr val="0000FF"/>
                </a:solidFill>
                <a:effectLst/>
                <a:latin typeface="Century" panose="020406040505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OUTLINE</a:t>
            </a:r>
          </a:p>
        </p:txBody>
      </p:sp>
      <p:sp>
        <p:nvSpPr>
          <p:cNvPr id="717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19200" y="1295400"/>
            <a:ext cx="9793088" cy="4419599"/>
          </a:xfrm>
        </p:spPr>
        <p:txBody>
          <a:bodyPr/>
          <a:lstStyle/>
          <a:p>
            <a:pPr algn="just">
              <a:buFont typeface="Wingdings" pitchFamily="2" charset="2"/>
              <a:buChar char="q"/>
              <a:defRPr/>
            </a:pPr>
            <a:r>
              <a:rPr lang="en-IN" sz="2800" dirty="0">
                <a:latin typeface="Century" panose="020406040505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Assessment: Need and Importance</a:t>
            </a:r>
          </a:p>
          <a:p>
            <a:pPr algn="just">
              <a:buFont typeface="Wingdings" pitchFamily="2" charset="2"/>
              <a:buChar char="q"/>
              <a:defRPr/>
            </a:pPr>
            <a:r>
              <a:rPr lang="en-IN" sz="2800" dirty="0">
                <a:latin typeface="Century" panose="020406040505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NEP-2020: Recommendation for Assessment</a:t>
            </a:r>
          </a:p>
          <a:p>
            <a:pPr algn="just">
              <a:buFont typeface="Wingdings" pitchFamily="2" charset="2"/>
              <a:buChar char="q"/>
              <a:defRPr/>
            </a:pPr>
            <a:r>
              <a:rPr lang="en-IN" sz="2800" dirty="0">
                <a:latin typeface="Century" panose="020406040505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How do we Assess Learners?</a:t>
            </a:r>
          </a:p>
          <a:p>
            <a:pPr algn="just">
              <a:buFont typeface="Wingdings" pitchFamily="2" charset="2"/>
              <a:buChar char="q"/>
              <a:defRPr/>
            </a:pPr>
            <a:r>
              <a:rPr lang="en-IN" sz="2800" dirty="0">
                <a:latin typeface="Century" panose="020406040505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What are We going to Explore in Test Portal?</a:t>
            </a:r>
          </a:p>
          <a:p>
            <a:pPr algn="just">
              <a:buFont typeface="Wingdings" pitchFamily="2" charset="2"/>
              <a:buChar char="q"/>
              <a:defRPr/>
            </a:pPr>
            <a:r>
              <a:rPr lang="en-IN" sz="2800" dirty="0">
                <a:latin typeface="Century" panose="020406040505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Essential Requirement to Create Test Portal</a:t>
            </a:r>
          </a:p>
          <a:p>
            <a:pPr algn="just">
              <a:buFont typeface="Wingdings" pitchFamily="2" charset="2"/>
              <a:buChar char="q"/>
              <a:defRPr/>
            </a:pPr>
            <a:r>
              <a:rPr lang="en-IN" sz="2800" dirty="0">
                <a:latin typeface="Century" panose="020406040505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Exploring opportunities of Test Portal</a:t>
            </a:r>
          </a:p>
          <a:p>
            <a:pPr algn="just">
              <a:buFont typeface="Wingdings" pitchFamily="2" charset="2"/>
              <a:buChar char="q"/>
              <a:defRPr/>
            </a:pPr>
            <a:r>
              <a:rPr lang="en-IN" sz="2800" dirty="0">
                <a:latin typeface="Century" panose="020406040505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Exploring Challenges associated with Test Portal</a:t>
            </a:r>
          </a:p>
          <a:p>
            <a:pPr algn="just">
              <a:buFont typeface="Wingdings" pitchFamily="2" charset="2"/>
              <a:buChar char="q"/>
              <a:defRPr/>
            </a:pPr>
            <a:r>
              <a:rPr lang="en-IN" sz="2800" dirty="0">
                <a:latin typeface="Century" panose="020406040505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Mitigating Challenges and maximizing Opportunities of Test Portal</a:t>
            </a:r>
            <a:endParaRPr lang="en-IN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13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D753ACF-83B8-4853-9728-91A074D10339}" type="slidenum">
              <a:rPr lang="en-US" altLang="en-US"/>
              <a:pPr/>
              <a:t>3</a:t>
            </a:fld>
            <a:endParaRPr lang="en-US" altLang="en-US"/>
          </a:p>
        </p:txBody>
      </p:sp>
      <p:sp>
        <p:nvSpPr>
          <p:cNvPr id="7171" name="Slide Number Placeholder 5"/>
          <p:cNvSpPr txBox="1">
            <a:spLocks noGrp="1"/>
          </p:cNvSpPr>
          <p:nvPr/>
        </p:nvSpPr>
        <p:spPr bwMode="auto">
          <a:xfrm>
            <a:off x="8305800" y="63246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 eaLnBrk="1" hangingPunct="1"/>
            <a:fld id="{C4AB1844-7906-4EE7-BE5A-B33C05C7A2C9}" type="slidenum">
              <a:rPr lang="en-US" altLang="en-US" sz="1400"/>
              <a:pPr algn="r" eaLnBrk="1" hangingPunct="1"/>
              <a:t>3</a:t>
            </a:fld>
            <a:endParaRPr lang="en-US" altLang="en-US" sz="1400"/>
          </a:p>
        </p:txBody>
      </p:sp>
      <p:sp>
        <p:nvSpPr>
          <p:cNvPr id="16387" name="Rectangle 2"/>
          <p:cNvSpPr>
            <a:spLocks noGrp="1" noChangeArrowheads="1"/>
          </p:cNvSpPr>
          <p:nvPr>
            <p:ph type="title"/>
          </p:nvPr>
        </p:nvSpPr>
        <p:spPr>
          <a:xfrm>
            <a:off x="1452530" y="748126"/>
            <a:ext cx="10150651" cy="800120"/>
          </a:xfrm>
          <a:solidFill>
            <a:srgbClr val="FFC000"/>
          </a:solidFill>
        </p:spPr>
        <p:txBody>
          <a:bodyPr/>
          <a:lstStyle/>
          <a:p>
            <a:pPr algn="ctr">
              <a:lnSpc>
                <a:spcPct val="150000"/>
              </a:lnSpc>
              <a:spcAft>
                <a:spcPts val="800"/>
              </a:spcAft>
              <a:defRPr/>
            </a:pPr>
            <a:r>
              <a:rPr lang="en-IN" sz="3600" dirty="0">
                <a:solidFill>
                  <a:srgbClr val="0000FF"/>
                </a:solidFill>
                <a:effectLst/>
                <a:latin typeface="Century" panose="020406040505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Assessment: Need and Importance </a:t>
            </a:r>
          </a:p>
        </p:txBody>
      </p:sp>
      <p:sp>
        <p:nvSpPr>
          <p:cNvPr id="717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1" y="2085392"/>
            <a:ext cx="11125200" cy="4495800"/>
          </a:xfrm>
        </p:spPr>
        <p:txBody>
          <a:bodyPr/>
          <a:lstStyle/>
          <a:p>
            <a:pPr algn="just">
              <a:buFont typeface="Wingdings" pitchFamily="2" charset="2"/>
              <a:buChar char="q"/>
              <a:defRPr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Assessment is the systematic collection of information about students learning, using the time, knowledge, expertise, and resources available in order to inform decisions that affect student learning (Walvoord, 2010). </a:t>
            </a:r>
          </a:p>
          <a:p>
            <a:pPr algn="just">
              <a:buFont typeface="Wingdings" pitchFamily="2" charset="2"/>
              <a:buChar char="q"/>
              <a:defRPr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To find out what the students know (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knowledge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pPr algn="just">
              <a:buFont typeface="Wingdings" pitchFamily="2" charset="2"/>
              <a:buChar char="q"/>
              <a:defRPr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To find out what the students can do, and how well they can do it (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skill; performance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pPr algn="just">
              <a:buFont typeface="Wingdings" pitchFamily="2" charset="2"/>
              <a:buChar char="q"/>
              <a:defRPr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To find out how students go about the task of doing their work (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process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pPr algn="just">
              <a:buFont typeface="Wingdings" pitchFamily="2" charset="2"/>
              <a:buChar char="q"/>
              <a:defRPr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To find out how students feel about their work (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motivation, effort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).</a:t>
            </a:r>
            <a:endParaRPr lang="en-US" altLang="en-US" sz="2800" b="1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  <a:defRPr/>
            </a:pPr>
            <a:endParaRPr lang="en-IN" sz="2800" dirty="0">
              <a:latin typeface="Times New Roman" pitchFamily="18" charset="0"/>
              <a:ea typeface="Calibri" panose="020F0502020204030204" pitchFamily="34" charset="0"/>
              <a:cs typeface="Times New Roman" pitchFamily="18" charset="0"/>
            </a:endParaRPr>
          </a:p>
          <a:p>
            <a:pPr marL="609600" indent="-609600" algn="just" eaLnBrk="1" hangingPunct="1">
              <a:lnSpc>
                <a:spcPct val="90000"/>
              </a:lnSpc>
              <a:buFont typeface="Wingdings" pitchFamily="2" charset="2"/>
              <a:buAutoNum type="arabicPeriod"/>
              <a:defRPr/>
            </a:pPr>
            <a:endParaRPr lang="en-US" altLang="en-US" sz="20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13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D753ACF-83B8-4853-9728-91A074D10339}" type="slidenum">
              <a:rPr lang="en-US" altLang="en-US"/>
              <a:pPr/>
              <a:t>4</a:t>
            </a:fld>
            <a:endParaRPr lang="en-US" altLang="en-US"/>
          </a:p>
        </p:txBody>
      </p:sp>
      <p:sp>
        <p:nvSpPr>
          <p:cNvPr id="7171" name="Slide Number Placeholder 5"/>
          <p:cNvSpPr txBox="1">
            <a:spLocks noGrp="1"/>
          </p:cNvSpPr>
          <p:nvPr/>
        </p:nvSpPr>
        <p:spPr bwMode="auto">
          <a:xfrm>
            <a:off x="8305800" y="63246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 eaLnBrk="1" hangingPunct="1"/>
            <a:fld id="{C4AB1844-7906-4EE7-BE5A-B33C05C7A2C9}" type="slidenum">
              <a:rPr lang="en-US" altLang="en-US" sz="1400"/>
              <a:pPr algn="r" eaLnBrk="1" hangingPunct="1"/>
              <a:t>4</a:t>
            </a:fld>
            <a:endParaRPr lang="en-US" altLang="en-US" sz="1400"/>
          </a:p>
        </p:txBody>
      </p:sp>
      <p:sp>
        <p:nvSpPr>
          <p:cNvPr id="16387" name="Rectangle 2"/>
          <p:cNvSpPr>
            <a:spLocks noGrp="1" noChangeArrowheads="1"/>
          </p:cNvSpPr>
          <p:nvPr>
            <p:ph type="title"/>
          </p:nvPr>
        </p:nvSpPr>
        <p:spPr>
          <a:xfrm>
            <a:off x="1702467" y="848405"/>
            <a:ext cx="9906000" cy="731520"/>
          </a:xfrm>
          <a:solidFill>
            <a:srgbClr val="FFC000"/>
          </a:solidFill>
        </p:spPr>
        <p:txBody>
          <a:bodyPr/>
          <a:lstStyle/>
          <a:p>
            <a:pPr algn="ctr">
              <a:lnSpc>
                <a:spcPct val="150000"/>
              </a:lnSpc>
              <a:spcAft>
                <a:spcPts val="800"/>
              </a:spcAft>
              <a:defRPr/>
            </a:pPr>
            <a:r>
              <a:rPr lang="en-IN" sz="3600" dirty="0">
                <a:solidFill>
                  <a:srgbClr val="0000FF"/>
                </a:solidFill>
                <a:effectLst/>
                <a:latin typeface="Century" panose="020406040505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NEP-2020: Recommendation for Assessment</a:t>
            </a:r>
          </a:p>
        </p:txBody>
      </p:sp>
      <p:sp>
        <p:nvSpPr>
          <p:cNvPr id="717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07368" y="1965960"/>
            <a:ext cx="10972800" cy="4358640"/>
          </a:xfrm>
        </p:spPr>
        <p:txBody>
          <a:bodyPr/>
          <a:lstStyle/>
          <a:p>
            <a:pPr algn="just">
              <a:buFont typeface="Wingdings" pitchFamily="2" charset="2"/>
              <a:buChar char="q"/>
              <a:defRPr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The aim of assessment transform the nature of learning from one that is summative and primarily tests rote memorization skills to one that is more regular and formative. </a:t>
            </a:r>
          </a:p>
          <a:p>
            <a:pPr algn="just">
              <a:buFont typeface="Wingdings" pitchFamily="2" charset="2"/>
              <a:buChar char="q"/>
              <a:defRPr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It is more competency-based, promotes learning and development for our students, and one that tests higher-order skills, such as analysis, critical thinking, and conceptual clarity.</a:t>
            </a:r>
          </a:p>
          <a:p>
            <a:pPr algn="just">
              <a:buFont typeface="Wingdings" pitchFamily="2" charset="2"/>
              <a:buChar char="q"/>
              <a:defRPr/>
            </a:pPr>
            <a:r>
              <a:rPr lang="en-US" altLang="en-US" sz="2800" dirty="0">
                <a:latin typeface="Times New Roman" pitchFamily="18" charset="0"/>
                <a:cs typeface="Times New Roman" pitchFamily="18" charset="0"/>
              </a:rPr>
              <a:t>The primary purpose of assessment will indeed be for learning.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13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D753ACF-83B8-4853-9728-91A074D10339}" type="slidenum">
              <a:rPr lang="en-US" altLang="en-US"/>
              <a:pPr/>
              <a:t>5</a:t>
            </a:fld>
            <a:endParaRPr lang="en-US" altLang="en-US"/>
          </a:p>
        </p:txBody>
      </p:sp>
      <p:sp>
        <p:nvSpPr>
          <p:cNvPr id="7171" name="Slide Number Placeholder 5"/>
          <p:cNvSpPr txBox="1">
            <a:spLocks noGrp="1"/>
          </p:cNvSpPr>
          <p:nvPr/>
        </p:nvSpPr>
        <p:spPr bwMode="auto">
          <a:xfrm>
            <a:off x="8305800" y="63246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 eaLnBrk="1" hangingPunct="1"/>
            <a:fld id="{C4AB1844-7906-4EE7-BE5A-B33C05C7A2C9}" type="slidenum">
              <a:rPr lang="en-US" altLang="en-US" sz="1400"/>
              <a:pPr algn="r" eaLnBrk="1" hangingPunct="1"/>
              <a:t>5</a:t>
            </a:fld>
            <a:endParaRPr lang="en-US" altLang="en-US" sz="1400"/>
          </a:p>
        </p:txBody>
      </p:sp>
      <p:sp>
        <p:nvSpPr>
          <p:cNvPr id="16387" name="Rectangle 2"/>
          <p:cNvSpPr>
            <a:spLocks noGrp="1" noChangeArrowheads="1"/>
          </p:cNvSpPr>
          <p:nvPr>
            <p:ph type="title"/>
          </p:nvPr>
        </p:nvSpPr>
        <p:spPr>
          <a:xfrm>
            <a:off x="1371600" y="947400"/>
            <a:ext cx="10210800" cy="767087"/>
          </a:xfrm>
          <a:solidFill>
            <a:srgbClr val="FFC000"/>
          </a:solidFill>
        </p:spPr>
        <p:txBody>
          <a:bodyPr/>
          <a:lstStyle/>
          <a:p>
            <a:pPr algn="ctr">
              <a:lnSpc>
                <a:spcPct val="150000"/>
              </a:lnSpc>
              <a:spcAft>
                <a:spcPts val="800"/>
              </a:spcAft>
              <a:defRPr/>
            </a:pPr>
            <a:r>
              <a:rPr lang="en-US" sz="3600" dirty="0">
                <a:solidFill>
                  <a:srgbClr val="0000FF"/>
                </a:solidFill>
                <a:effectLst/>
                <a:latin typeface="Century" panose="020406040505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How do we Assess Learners?</a:t>
            </a:r>
            <a:endParaRPr lang="en-IN" sz="3600" dirty="0">
              <a:solidFill>
                <a:srgbClr val="0000FF"/>
              </a:solidFill>
              <a:effectLst/>
              <a:latin typeface="Century" panose="020406040505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17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9522" y="1905000"/>
            <a:ext cx="11272878" cy="4495800"/>
          </a:xfrm>
        </p:spPr>
        <p:txBody>
          <a:bodyPr/>
          <a:lstStyle/>
          <a:p>
            <a:pPr marL="457200" algn="just">
              <a:lnSpc>
                <a:spcPct val="150000"/>
              </a:lnSpc>
              <a:spcAft>
                <a:spcPts val="800"/>
              </a:spcAft>
              <a:buNone/>
              <a:defRPr/>
            </a:pPr>
            <a:r>
              <a:rPr lang="en-IN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 marL="609600" indent="-609600" algn="just" eaLnBrk="1" hangingPunct="1">
              <a:lnSpc>
                <a:spcPct val="90000"/>
              </a:lnSpc>
              <a:buFont typeface="Wingdings" pitchFamily="2" charset="2"/>
              <a:buAutoNum type="arabicPeriod"/>
              <a:defRPr/>
            </a:pPr>
            <a:endParaRPr lang="en-US" sz="2000" dirty="0">
              <a:latin typeface="Times New Roman"/>
              <a:cs typeface="Times New Roman"/>
            </a:endParaRPr>
          </a:p>
          <a:p>
            <a:pPr marL="609600" indent="-609600" algn="just" eaLnBrk="1" hangingPunct="1">
              <a:lnSpc>
                <a:spcPct val="90000"/>
              </a:lnSpc>
              <a:buNone/>
              <a:defRPr/>
            </a:pPr>
            <a:endParaRPr lang="en-US" altLang="en-US" sz="2000" b="1" dirty="0">
              <a:latin typeface="Century" panose="02040604050505020304" pitchFamily="18" charset="0"/>
            </a:endParaRPr>
          </a:p>
          <a:p>
            <a:pPr marL="609600" indent="-609600" algn="just" eaLnBrk="1" hangingPunct="1">
              <a:lnSpc>
                <a:spcPct val="90000"/>
              </a:lnSpc>
              <a:buNone/>
              <a:defRPr/>
            </a:pPr>
            <a:endParaRPr lang="en-US" altLang="en-US" sz="2000" b="1" dirty="0">
              <a:latin typeface="Century" panose="02040604050505020304" pitchFamily="18" charset="0"/>
            </a:endParaRPr>
          </a:p>
          <a:p>
            <a:pPr marL="609600" indent="-609600" algn="just" eaLnBrk="1" hangingPunct="1">
              <a:lnSpc>
                <a:spcPct val="90000"/>
              </a:lnSpc>
              <a:buNone/>
              <a:defRPr/>
            </a:pPr>
            <a:endParaRPr lang="en-US" altLang="en-US" sz="2000" b="1" dirty="0">
              <a:latin typeface="Century" panose="02040604050505020304" pitchFamily="18" charset="0"/>
            </a:endParaRPr>
          </a:p>
          <a:p>
            <a:pPr marL="609600" indent="-609600" algn="just" eaLnBrk="1" hangingPunct="1">
              <a:lnSpc>
                <a:spcPct val="90000"/>
              </a:lnSpc>
              <a:buNone/>
              <a:defRPr/>
            </a:pPr>
            <a:endParaRPr lang="en-US" sz="2000" dirty="0">
              <a:latin typeface="Times New Roman"/>
              <a:cs typeface="Times New Roman"/>
            </a:endParaRPr>
          </a:p>
          <a:p>
            <a:pPr marL="609600" indent="-609600" algn="just" eaLnBrk="1" hangingPunct="1">
              <a:lnSpc>
                <a:spcPct val="90000"/>
              </a:lnSpc>
              <a:buNone/>
              <a:defRPr/>
            </a:pPr>
            <a:endParaRPr lang="en-US" altLang="en-US" sz="2000" b="1" dirty="0">
              <a:latin typeface="Century" panose="02040604050505020304" pitchFamily="18" charset="0"/>
            </a:endParaRPr>
          </a:p>
          <a:p>
            <a:pPr marL="609600" indent="-609600" algn="just" eaLnBrk="1" hangingPunct="1">
              <a:lnSpc>
                <a:spcPct val="90000"/>
              </a:lnSpc>
              <a:buNone/>
              <a:defRPr/>
            </a:pPr>
            <a:endParaRPr lang="en-US" altLang="en-US" sz="2000" b="1" dirty="0">
              <a:latin typeface="Century" panose="02040604050505020304" pitchFamily="18" charset="0"/>
            </a:endParaRPr>
          </a:p>
        </p:txBody>
      </p:sp>
      <p:sp>
        <p:nvSpPr>
          <p:cNvPr id="6" name="object 12"/>
          <p:cNvSpPr/>
          <p:nvPr/>
        </p:nvSpPr>
        <p:spPr>
          <a:xfrm>
            <a:off x="1108834" y="1785925"/>
            <a:ext cx="4267200" cy="1773259"/>
          </a:xfrm>
          <a:custGeom>
            <a:avLst/>
            <a:gdLst/>
            <a:ahLst/>
            <a:cxnLst/>
            <a:rect l="l" t="t" r="r" b="b"/>
            <a:pathLst>
              <a:path w="3386454" h="1125220">
                <a:moveTo>
                  <a:pt x="2061248" y="0"/>
                </a:moveTo>
                <a:lnTo>
                  <a:pt x="2008767" y="2209"/>
                </a:lnTo>
                <a:lnTo>
                  <a:pt x="1957883" y="8002"/>
                </a:lnTo>
                <a:lnTo>
                  <a:pt x="1909538" y="17234"/>
                </a:lnTo>
                <a:lnTo>
                  <a:pt x="1864677" y="29763"/>
                </a:lnTo>
                <a:lnTo>
                  <a:pt x="1824243" y="45446"/>
                </a:lnTo>
                <a:lnTo>
                  <a:pt x="1789180" y="64139"/>
                </a:lnTo>
                <a:lnTo>
                  <a:pt x="1760433" y="85701"/>
                </a:lnTo>
                <a:lnTo>
                  <a:pt x="1738153" y="76462"/>
                </a:lnTo>
                <a:lnTo>
                  <a:pt x="1689536" y="60308"/>
                </a:lnTo>
                <a:lnTo>
                  <a:pt x="1611563" y="42936"/>
                </a:lnTo>
                <a:lnTo>
                  <a:pt x="1558360" y="35828"/>
                </a:lnTo>
                <a:lnTo>
                  <a:pt x="1504454" y="32037"/>
                </a:lnTo>
                <a:lnTo>
                  <a:pt x="1450520" y="31470"/>
                </a:lnTo>
                <a:lnTo>
                  <a:pt x="1397229" y="34034"/>
                </a:lnTo>
                <a:lnTo>
                  <a:pt x="1345256" y="39634"/>
                </a:lnTo>
                <a:lnTo>
                  <a:pt x="1295271" y="48179"/>
                </a:lnTo>
                <a:lnTo>
                  <a:pt x="1247949" y="59574"/>
                </a:lnTo>
                <a:lnTo>
                  <a:pt x="1203961" y="73726"/>
                </a:lnTo>
                <a:lnTo>
                  <a:pt x="1163982" y="90541"/>
                </a:lnTo>
                <a:lnTo>
                  <a:pt x="1128683" y="109927"/>
                </a:lnTo>
                <a:lnTo>
                  <a:pt x="1098737" y="131789"/>
                </a:lnTo>
                <a:lnTo>
                  <a:pt x="1053990" y="121187"/>
                </a:lnTo>
                <a:lnTo>
                  <a:pt x="1007480" y="112611"/>
                </a:lnTo>
                <a:lnTo>
                  <a:pt x="959541" y="106089"/>
                </a:lnTo>
                <a:lnTo>
                  <a:pt x="910508" y="101651"/>
                </a:lnTo>
                <a:lnTo>
                  <a:pt x="860715" y="99328"/>
                </a:lnTo>
                <a:lnTo>
                  <a:pt x="810494" y="99149"/>
                </a:lnTo>
                <a:lnTo>
                  <a:pt x="760181" y="101144"/>
                </a:lnTo>
                <a:lnTo>
                  <a:pt x="695016" y="107038"/>
                </a:lnTo>
                <a:lnTo>
                  <a:pt x="633353" y="116327"/>
                </a:lnTo>
                <a:lnTo>
                  <a:pt x="575616" y="128760"/>
                </a:lnTo>
                <a:lnTo>
                  <a:pt x="522229" y="144085"/>
                </a:lnTo>
                <a:lnTo>
                  <a:pt x="473617" y="162048"/>
                </a:lnTo>
                <a:lnTo>
                  <a:pt x="430204" y="182398"/>
                </a:lnTo>
                <a:lnTo>
                  <a:pt x="392414" y="204882"/>
                </a:lnTo>
                <a:lnTo>
                  <a:pt x="360672" y="229247"/>
                </a:lnTo>
                <a:lnTo>
                  <a:pt x="317025" y="282615"/>
                </a:lnTo>
                <a:lnTo>
                  <a:pt x="302658" y="340482"/>
                </a:lnTo>
                <a:lnTo>
                  <a:pt x="307515" y="370473"/>
                </a:lnTo>
                <a:lnTo>
                  <a:pt x="304670" y="373978"/>
                </a:lnTo>
                <a:lnTo>
                  <a:pt x="241617" y="379711"/>
                </a:lnTo>
                <a:lnTo>
                  <a:pt x="182806" y="390566"/>
                </a:lnTo>
                <a:lnTo>
                  <a:pt x="129653" y="406130"/>
                </a:lnTo>
                <a:lnTo>
                  <a:pt x="83573" y="425986"/>
                </a:lnTo>
                <a:lnTo>
                  <a:pt x="45984" y="449721"/>
                </a:lnTo>
                <a:lnTo>
                  <a:pt x="17301" y="478226"/>
                </a:lnTo>
                <a:lnTo>
                  <a:pt x="0" y="537753"/>
                </a:lnTo>
                <a:lnTo>
                  <a:pt x="10403" y="567070"/>
                </a:lnTo>
                <a:lnTo>
                  <a:pt x="32857" y="594955"/>
                </a:lnTo>
                <a:lnTo>
                  <a:pt x="66874" y="620554"/>
                </a:lnTo>
                <a:lnTo>
                  <a:pt x="111963" y="643018"/>
                </a:lnTo>
                <a:lnTo>
                  <a:pt x="167637" y="661493"/>
                </a:lnTo>
                <a:lnTo>
                  <a:pt x="122985" y="688390"/>
                </a:lnTo>
                <a:lnTo>
                  <a:pt x="92583" y="718648"/>
                </a:lnTo>
                <a:lnTo>
                  <a:pt x="77254" y="751142"/>
                </a:lnTo>
                <a:lnTo>
                  <a:pt x="77822" y="784747"/>
                </a:lnTo>
                <a:lnTo>
                  <a:pt x="112917" y="837020"/>
                </a:lnTo>
                <a:lnTo>
                  <a:pt x="144195" y="859531"/>
                </a:lnTo>
                <a:lnTo>
                  <a:pt x="183199" y="879117"/>
                </a:lnTo>
                <a:lnTo>
                  <a:pt x="228859" y="895395"/>
                </a:lnTo>
                <a:lnTo>
                  <a:pt x="280106" y="907985"/>
                </a:lnTo>
                <a:lnTo>
                  <a:pt x="335869" y="916505"/>
                </a:lnTo>
                <a:lnTo>
                  <a:pt x="395078" y="920574"/>
                </a:lnTo>
                <a:lnTo>
                  <a:pt x="456663" y="919811"/>
                </a:lnTo>
                <a:lnTo>
                  <a:pt x="460893" y="923113"/>
                </a:lnTo>
                <a:lnTo>
                  <a:pt x="495426" y="946762"/>
                </a:lnTo>
                <a:lnTo>
                  <a:pt x="531580" y="966907"/>
                </a:lnTo>
                <a:lnTo>
                  <a:pt x="571179" y="985149"/>
                </a:lnTo>
                <a:lnTo>
                  <a:pt x="613875" y="1001447"/>
                </a:lnTo>
                <a:lnTo>
                  <a:pt x="659320" y="1015763"/>
                </a:lnTo>
                <a:lnTo>
                  <a:pt x="707166" y="1028056"/>
                </a:lnTo>
                <a:lnTo>
                  <a:pt x="757066" y="1038288"/>
                </a:lnTo>
                <a:lnTo>
                  <a:pt x="808673" y="1046420"/>
                </a:lnTo>
                <a:lnTo>
                  <a:pt x="861638" y="1052412"/>
                </a:lnTo>
                <a:lnTo>
                  <a:pt x="915615" y="1056225"/>
                </a:lnTo>
                <a:lnTo>
                  <a:pt x="970254" y="1057819"/>
                </a:lnTo>
                <a:lnTo>
                  <a:pt x="1025209" y="1057155"/>
                </a:lnTo>
                <a:lnTo>
                  <a:pt x="1080132" y="1054194"/>
                </a:lnTo>
                <a:lnTo>
                  <a:pt x="1134676" y="1048896"/>
                </a:lnTo>
                <a:lnTo>
                  <a:pt x="1188492" y="1041223"/>
                </a:lnTo>
                <a:lnTo>
                  <a:pt x="1241233" y="1031135"/>
                </a:lnTo>
                <a:lnTo>
                  <a:pt x="1292552" y="1018592"/>
                </a:lnTo>
                <a:lnTo>
                  <a:pt x="1329241" y="1040636"/>
                </a:lnTo>
                <a:lnTo>
                  <a:pt x="1370980" y="1060498"/>
                </a:lnTo>
                <a:lnTo>
                  <a:pt x="1417290" y="1078015"/>
                </a:lnTo>
                <a:lnTo>
                  <a:pt x="1467693" y="1093026"/>
                </a:lnTo>
                <a:lnTo>
                  <a:pt x="1521709" y="1105369"/>
                </a:lnTo>
                <a:lnTo>
                  <a:pt x="1578861" y="1114883"/>
                </a:lnTo>
                <a:lnTo>
                  <a:pt x="1634893" y="1121110"/>
                </a:lnTo>
                <a:lnTo>
                  <a:pt x="1690942" y="1124500"/>
                </a:lnTo>
                <a:lnTo>
                  <a:pt x="1746604" y="1125149"/>
                </a:lnTo>
                <a:lnTo>
                  <a:pt x="1801478" y="1123157"/>
                </a:lnTo>
                <a:lnTo>
                  <a:pt x="1855162" y="1118620"/>
                </a:lnTo>
                <a:lnTo>
                  <a:pt x="1907253" y="1111636"/>
                </a:lnTo>
                <a:lnTo>
                  <a:pt x="1957349" y="1102303"/>
                </a:lnTo>
                <a:lnTo>
                  <a:pt x="2005049" y="1090718"/>
                </a:lnTo>
                <a:lnTo>
                  <a:pt x="2049950" y="1076979"/>
                </a:lnTo>
                <a:lnTo>
                  <a:pt x="2091649" y="1061185"/>
                </a:lnTo>
                <a:lnTo>
                  <a:pt x="2129746" y="1043431"/>
                </a:lnTo>
                <a:lnTo>
                  <a:pt x="2163836" y="1023817"/>
                </a:lnTo>
                <a:lnTo>
                  <a:pt x="2218393" y="979397"/>
                </a:lnTo>
                <a:lnTo>
                  <a:pt x="2238054" y="954787"/>
                </a:lnTo>
                <a:lnTo>
                  <a:pt x="2281828" y="965674"/>
                </a:lnTo>
                <a:lnTo>
                  <a:pt x="2327773" y="974280"/>
                </a:lnTo>
                <a:lnTo>
                  <a:pt x="2375456" y="980549"/>
                </a:lnTo>
                <a:lnTo>
                  <a:pt x="2424443" y="984425"/>
                </a:lnTo>
                <a:lnTo>
                  <a:pt x="2474300" y="985851"/>
                </a:lnTo>
                <a:lnTo>
                  <a:pt x="2535794" y="984206"/>
                </a:lnTo>
                <a:lnTo>
                  <a:pt x="2594839" y="978974"/>
                </a:lnTo>
                <a:lnTo>
                  <a:pt x="2650891" y="970398"/>
                </a:lnTo>
                <a:lnTo>
                  <a:pt x="2703405" y="958721"/>
                </a:lnTo>
                <a:lnTo>
                  <a:pt x="2751837" y="944183"/>
                </a:lnTo>
                <a:lnTo>
                  <a:pt x="2795643" y="927028"/>
                </a:lnTo>
                <a:lnTo>
                  <a:pt x="2834280" y="907497"/>
                </a:lnTo>
                <a:lnTo>
                  <a:pt x="2867203" y="885833"/>
                </a:lnTo>
                <a:lnTo>
                  <a:pt x="2913732" y="837075"/>
                </a:lnTo>
                <a:lnTo>
                  <a:pt x="2930877" y="782689"/>
                </a:lnTo>
                <a:lnTo>
                  <a:pt x="2984394" y="777944"/>
                </a:lnTo>
                <a:lnTo>
                  <a:pt x="3036352" y="770770"/>
                </a:lnTo>
                <a:lnTo>
                  <a:pt x="3086355" y="761242"/>
                </a:lnTo>
                <a:lnTo>
                  <a:pt x="3134006" y="749438"/>
                </a:lnTo>
                <a:lnTo>
                  <a:pt x="3178908" y="735433"/>
                </a:lnTo>
                <a:lnTo>
                  <a:pt x="3233045" y="713853"/>
                </a:lnTo>
                <a:lnTo>
                  <a:pt x="3279205" y="689760"/>
                </a:lnTo>
                <a:lnTo>
                  <a:pt x="3317272" y="663556"/>
                </a:lnTo>
                <a:lnTo>
                  <a:pt x="3347128" y="635641"/>
                </a:lnTo>
                <a:lnTo>
                  <a:pt x="3381748" y="576282"/>
                </a:lnTo>
                <a:lnTo>
                  <a:pt x="3386278" y="545641"/>
                </a:lnTo>
                <a:lnTo>
                  <a:pt x="3382134" y="514892"/>
                </a:lnTo>
                <a:lnTo>
                  <a:pt x="3369198" y="484437"/>
                </a:lnTo>
                <a:lnTo>
                  <a:pt x="3347355" y="454677"/>
                </a:lnTo>
                <a:lnTo>
                  <a:pt x="3316489" y="426012"/>
                </a:lnTo>
                <a:lnTo>
                  <a:pt x="3276483" y="398844"/>
                </a:lnTo>
                <a:lnTo>
                  <a:pt x="3281980" y="392742"/>
                </a:lnTo>
                <a:lnTo>
                  <a:pt x="3308131" y="343680"/>
                </a:lnTo>
                <a:lnTo>
                  <a:pt x="3309746" y="313683"/>
                </a:lnTo>
                <a:lnTo>
                  <a:pt x="3301056" y="284453"/>
                </a:lnTo>
                <a:lnTo>
                  <a:pt x="3255178" y="230209"/>
                </a:lnTo>
                <a:lnTo>
                  <a:pt x="3219198" y="206152"/>
                </a:lnTo>
                <a:lnTo>
                  <a:pt x="3175328" y="184775"/>
                </a:lnTo>
                <a:lnTo>
                  <a:pt x="3124172" y="166558"/>
                </a:lnTo>
                <a:lnTo>
                  <a:pt x="3066334" y="151980"/>
                </a:lnTo>
                <a:lnTo>
                  <a:pt x="3002417" y="141517"/>
                </a:lnTo>
                <a:lnTo>
                  <a:pt x="2985227" y="112887"/>
                </a:lnTo>
                <a:lnTo>
                  <a:pt x="2957614" y="86207"/>
                </a:lnTo>
                <a:lnTo>
                  <a:pt x="2920310" y="62048"/>
                </a:lnTo>
                <a:lnTo>
                  <a:pt x="2874045" y="40984"/>
                </a:lnTo>
                <a:lnTo>
                  <a:pt x="2828509" y="25998"/>
                </a:lnTo>
                <a:lnTo>
                  <a:pt x="2779846" y="14464"/>
                </a:lnTo>
                <a:lnTo>
                  <a:pt x="2728888" y="6352"/>
                </a:lnTo>
                <a:lnTo>
                  <a:pt x="2676462" y="1631"/>
                </a:lnTo>
                <a:lnTo>
                  <a:pt x="2623397" y="269"/>
                </a:lnTo>
                <a:lnTo>
                  <a:pt x="2570524" y="2237"/>
                </a:lnTo>
                <a:lnTo>
                  <a:pt x="2518671" y="7503"/>
                </a:lnTo>
                <a:lnTo>
                  <a:pt x="2468667" y="16037"/>
                </a:lnTo>
                <a:lnTo>
                  <a:pt x="2421341" y="27808"/>
                </a:lnTo>
                <a:lnTo>
                  <a:pt x="2377523" y="42784"/>
                </a:lnTo>
                <a:lnTo>
                  <a:pt x="2338041" y="60936"/>
                </a:lnTo>
                <a:lnTo>
                  <a:pt x="2312620" y="47510"/>
                </a:lnTo>
                <a:lnTo>
                  <a:pt x="2252720" y="25077"/>
                </a:lnTo>
                <a:lnTo>
                  <a:pt x="2167221" y="6899"/>
                </a:lnTo>
                <a:lnTo>
                  <a:pt x="2114380" y="1515"/>
                </a:lnTo>
                <a:lnTo>
                  <a:pt x="2061248" y="0"/>
                </a:lnTo>
                <a:close/>
              </a:path>
            </a:pathLst>
          </a:custGeom>
          <a:solidFill>
            <a:srgbClr val="D6E3BC"/>
          </a:solidFill>
        </p:spPr>
        <p:txBody>
          <a:bodyPr wrap="square" lIns="0" tIns="0" rIns="0" bIns="0" rtlCol="0"/>
          <a:lstStyle/>
          <a:p>
            <a:pPr marL="12700" marR="5080">
              <a:spcBef>
                <a:spcPts val="95"/>
              </a:spcBef>
            </a:pPr>
            <a:endParaRPr lang="en-US" sz="1600" spc="-5" dirty="0">
              <a:latin typeface="Times New Roman"/>
              <a:cs typeface="Times New Roman"/>
            </a:endParaRPr>
          </a:p>
          <a:p>
            <a:pPr marL="12700" marR="5080">
              <a:spcBef>
                <a:spcPts val="95"/>
              </a:spcBef>
            </a:pPr>
            <a:r>
              <a:rPr lang="en-US" sz="2800" spc="-5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Formative assessments 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spc="-5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(Assessment for learning, or </a:t>
            </a:r>
            <a:r>
              <a:rPr lang="en-US" sz="2800" spc="-335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spc="-5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as</a:t>
            </a:r>
            <a:r>
              <a:rPr lang="en-US" sz="2800" spc="5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spc="-5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learning)</a:t>
            </a:r>
            <a:endParaRPr lang="en-US" sz="28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6563361" y="1850107"/>
            <a:ext cx="3647439" cy="1658230"/>
          </a:xfrm>
          <a:custGeom>
            <a:avLst/>
            <a:gdLst/>
            <a:ahLst/>
            <a:cxnLst/>
            <a:rect l="l" t="t" r="r" b="b"/>
            <a:pathLst>
              <a:path w="3651884" h="972819">
                <a:moveTo>
                  <a:pt x="2222847" y="0"/>
                </a:moveTo>
                <a:lnTo>
                  <a:pt x="2166251" y="1911"/>
                </a:lnTo>
                <a:lnTo>
                  <a:pt x="2111377" y="6919"/>
                </a:lnTo>
                <a:lnTo>
                  <a:pt x="2059242" y="14902"/>
                </a:lnTo>
                <a:lnTo>
                  <a:pt x="2010863" y="25734"/>
                </a:lnTo>
                <a:lnTo>
                  <a:pt x="1967260" y="39293"/>
                </a:lnTo>
                <a:lnTo>
                  <a:pt x="1929448" y="55454"/>
                </a:lnTo>
                <a:lnTo>
                  <a:pt x="1898447" y="74094"/>
                </a:lnTo>
                <a:lnTo>
                  <a:pt x="1874418" y="66102"/>
                </a:lnTo>
                <a:lnTo>
                  <a:pt x="1821993" y="52133"/>
                </a:lnTo>
                <a:lnTo>
                  <a:pt x="1742269" y="37708"/>
                </a:lnTo>
                <a:lnTo>
                  <a:pt x="1689428" y="31727"/>
                </a:lnTo>
                <a:lnTo>
                  <a:pt x="1635846" y="28200"/>
                </a:lnTo>
                <a:lnTo>
                  <a:pt x="1582095" y="27064"/>
                </a:lnTo>
                <a:lnTo>
                  <a:pt x="1528745" y="28254"/>
                </a:lnTo>
                <a:lnTo>
                  <a:pt x="1476368" y="31707"/>
                </a:lnTo>
                <a:lnTo>
                  <a:pt x="1425532" y="37360"/>
                </a:lnTo>
                <a:lnTo>
                  <a:pt x="1376810" y="45149"/>
                </a:lnTo>
                <a:lnTo>
                  <a:pt x="1330772" y="55012"/>
                </a:lnTo>
                <a:lnTo>
                  <a:pt x="1287988" y="66883"/>
                </a:lnTo>
                <a:lnTo>
                  <a:pt x="1249030" y="80701"/>
                </a:lnTo>
                <a:lnTo>
                  <a:pt x="1184872" y="113922"/>
                </a:lnTo>
                <a:lnTo>
                  <a:pt x="1136618" y="104761"/>
                </a:lnTo>
                <a:lnTo>
                  <a:pt x="1086462" y="97349"/>
                </a:lnTo>
                <a:lnTo>
                  <a:pt x="1034765" y="91711"/>
                </a:lnTo>
                <a:lnTo>
                  <a:pt x="981888" y="87875"/>
                </a:lnTo>
                <a:lnTo>
                  <a:pt x="928190" y="85867"/>
                </a:lnTo>
                <a:lnTo>
                  <a:pt x="874032" y="85714"/>
                </a:lnTo>
                <a:lnTo>
                  <a:pt x="819773" y="87442"/>
                </a:lnTo>
                <a:lnTo>
                  <a:pt x="749499" y="92535"/>
                </a:lnTo>
                <a:lnTo>
                  <a:pt x="683003" y="100564"/>
                </a:lnTo>
                <a:lnTo>
                  <a:pt x="620740" y="111311"/>
                </a:lnTo>
                <a:lnTo>
                  <a:pt x="563168" y="124558"/>
                </a:lnTo>
                <a:lnTo>
                  <a:pt x="510746" y="140087"/>
                </a:lnTo>
                <a:lnTo>
                  <a:pt x="463930" y="157679"/>
                </a:lnTo>
                <a:lnTo>
                  <a:pt x="423177" y="177116"/>
                </a:lnTo>
                <a:lnTo>
                  <a:pt x="388946" y="198181"/>
                </a:lnTo>
                <a:lnTo>
                  <a:pt x="341878" y="244318"/>
                </a:lnTo>
                <a:lnTo>
                  <a:pt x="326385" y="294345"/>
                </a:lnTo>
                <a:lnTo>
                  <a:pt x="331623" y="320271"/>
                </a:lnTo>
                <a:lnTo>
                  <a:pt x="328549" y="323294"/>
                </a:lnTo>
                <a:lnTo>
                  <a:pt x="271613" y="327112"/>
                </a:lnTo>
                <a:lnTo>
                  <a:pt x="217673" y="334045"/>
                </a:lnTo>
                <a:lnTo>
                  <a:pt x="167617" y="343887"/>
                </a:lnTo>
                <a:lnTo>
                  <a:pt x="122328" y="356429"/>
                </a:lnTo>
                <a:lnTo>
                  <a:pt x="82692" y="371466"/>
                </a:lnTo>
                <a:lnTo>
                  <a:pt x="18659" y="413431"/>
                </a:lnTo>
                <a:lnTo>
                  <a:pt x="0" y="464890"/>
                </a:lnTo>
                <a:lnTo>
                  <a:pt x="11219" y="490234"/>
                </a:lnTo>
                <a:lnTo>
                  <a:pt x="35435" y="514339"/>
                </a:lnTo>
                <a:lnTo>
                  <a:pt x="72120" y="536469"/>
                </a:lnTo>
                <a:lnTo>
                  <a:pt x="120746" y="555887"/>
                </a:lnTo>
                <a:lnTo>
                  <a:pt x="180785" y="571858"/>
                </a:lnTo>
                <a:lnTo>
                  <a:pt x="132626" y="595108"/>
                </a:lnTo>
                <a:lnTo>
                  <a:pt x="99840" y="621268"/>
                </a:lnTo>
                <a:lnTo>
                  <a:pt x="83310" y="649361"/>
                </a:lnTo>
                <a:lnTo>
                  <a:pt x="83922" y="678411"/>
                </a:lnTo>
                <a:lnTo>
                  <a:pt x="121770" y="723600"/>
                </a:lnTo>
                <a:lnTo>
                  <a:pt x="155501" y="743061"/>
                </a:lnTo>
                <a:lnTo>
                  <a:pt x="197563" y="759992"/>
                </a:lnTo>
                <a:lnTo>
                  <a:pt x="246804" y="774065"/>
                </a:lnTo>
                <a:lnTo>
                  <a:pt x="302068" y="784949"/>
                </a:lnTo>
                <a:lnTo>
                  <a:pt x="362203" y="792315"/>
                </a:lnTo>
                <a:lnTo>
                  <a:pt x="426055" y="795834"/>
                </a:lnTo>
                <a:lnTo>
                  <a:pt x="492468" y="795175"/>
                </a:lnTo>
                <a:lnTo>
                  <a:pt x="494729" y="796610"/>
                </a:lnTo>
                <a:lnTo>
                  <a:pt x="532214" y="817455"/>
                </a:lnTo>
                <a:lnTo>
                  <a:pt x="568731" y="834032"/>
                </a:lnTo>
                <a:lnTo>
                  <a:pt x="608597" y="849144"/>
                </a:lnTo>
                <a:lnTo>
                  <a:pt x="651498" y="862762"/>
                </a:lnTo>
                <a:lnTo>
                  <a:pt x="697118" y="874858"/>
                </a:lnTo>
                <a:lnTo>
                  <a:pt x="745141" y="885403"/>
                </a:lnTo>
                <a:lnTo>
                  <a:pt x="795251" y="894369"/>
                </a:lnTo>
                <a:lnTo>
                  <a:pt x="847132" y="901727"/>
                </a:lnTo>
                <a:lnTo>
                  <a:pt x="900468" y="907448"/>
                </a:lnTo>
                <a:lnTo>
                  <a:pt x="954945" y="911504"/>
                </a:lnTo>
                <a:lnTo>
                  <a:pt x="1010245" y="913866"/>
                </a:lnTo>
                <a:lnTo>
                  <a:pt x="1066053" y="914505"/>
                </a:lnTo>
                <a:lnTo>
                  <a:pt x="1122054" y="913394"/>
                </a:lnTo>
                <a:lnTo>
                  <a:pt x="1177931" y="910503"/>
                </a:lnTo>
                <a:lnTo>
                  <a:pt x="1233369" y="905803"/>
                </a:lnTo>
                <a:lnTo>
                  <a:pt x="1288052" y="899267"/>
                </a:lnTo>
                <a:lnTo>
                  <a:pt x="1341664" y="890865"/>
                </a:lnTo>
                <a:lnTo>
                  <a:pt x="1393889" y="880570"/>
                </a:lnTo>
                <a:lnTo>
                  <a:pt x="1433451" y="899625"/>
                </a:lnTo>
                <a:lnTo>
                  <a:pt x="1478462" y="916794"/>
                </a:lnTo>
                <a:lnTo>
                  <a:pt x="1528404" y="931936"/>
                </a:lnTo>
                <a:lnTo>
                  <a:pt x="1582760" y="944913"/>
                </a:lnTo>
                <a:lnTo>
                  <a:pt x="1641010" y="955582"/>
                </a:lnTo>
                <a:lnTo>
                  <a:pt x="1702639" y="963806"/>
                </a:lnTo>
                <a:lnTo>
                  <a:pt x="1763063" y="969190"/>
                </a:lnTo>
                <a:lnTo>
                  <a:pt x="1823506" y="972122"/>
                </a:lnTo>
                <a:lnTo>
                  <a:pt x="1883532" y="972685"/>
                </a:lnTo>
                <a:lnTo>
                  <a:pt x="1942708" y="970963"/>
                </a:lnTo>
                <a:lnTo>
                  <a:pt x="2000600" y="967042"/>
                </a:lnTo>
                <a:lnTo>
                  <a:pt x="2056775" y="961005"/>
                </a:lnTo>
                <a:lnTo>
                  <a:pt x="2110799" y="952938"/>
                </a:lnTo>
                <a:lnTo>
                  <a:pt x="2162238" y="942924"/>
                </a:lnTo>
                <a:lnTo>
                  <a:pt x="2210659" y="931047"/>
                </a:lnTo>
                <a:lnTo>
                  <a:pt x="2255628" y="917393"/>
                </a:lnTo>
                <a:lnTo>
                  <a:pt x="2296710" y="902046"/>
                </a:lnTo>
                <a:lnTo>
                  <a:pt x="2333473" y="885090"/>
                </a:lnTo>
                <a:lnTo>
                  <a:pt x="2392306" y="846689"/>
                </a:lnTo>
                <a:lnTo>
                  <a:pt x="2413508" y="825414"/>
                </a:lnTo>
                <a:lnTo>
                  <a:pt x="2460709" y="834824"/>
                </a:lnTo>
                <a:lnTo>
                  <a:pt x="2510255" y="842263"/>
                </a:lnTo>
                <a:lnTo>
                  <a:pt x="2561676" y="847683"/>
                </a:lnTo>
                <a:lnTo>
                  <a:pt x="2614504" y="851032"/>
                </a:lnTo>
                <a:lnTo>
                  <a:pt x="2668270" y="852261"/>
                </a:lnTo>
                <a:lnTo>
                  <a:pt x="2734585" y="850838"/>
                </a:lnTo>
                <a:lnTo>
                  <a:pt x="2798259" y="846315"/>
                </a:lnTo>
                <a:lnTo>
                  <a:pt x="2858704" y="838902"/>
                </a:lnTo>
                <a:lnTo>
                  <a:pt x="2915335" y="828806"/>
                </a:lnTo>
                <a:lnTo>
                  <a:pt x="2967564" y="816239"/>
                </a:lnTo>
                <a:lnTo>
                  <a:pt x="3014804" y="801409"/>
                </a:lnTo>
                <a:lnTo>
                  <a:pt x="3056470" y="784526"/>
                </a:lnTo>
                <a:lnTo>
                  <a:pt x="3091973" y="765798"/>
                </a:lnTo>
                <a:lnTo>
                  <a:pt x="3142149" y="723648"/>
                </a:lnTo>
                <a:lnTo>
                  <a:pt x="3160637" y="676633"/>
                </a:lnTo>
                <a:lnTo>
                  <a:pt x="3218353" y="672529"/>
                </a:lnTo>
                <a:lnTo>
                  <a:pt x="3274386" y="666326"/>
                </a:lnTo>
                <a:lnTo>
                  <a:pt x="3328310" y="658090"/>
                </a:lnTo>
                <a:lnTo>
                  <a:pt x="3379698" y="647885"/>
                </a:lnTo>
                <a:lnTo>
                  <a:pt x="3428124" y="635777"/>
                </a:lnTo>
                <a:lnTo>
                  <a:pt x="3486504" y="617122"/>
                </a:lnTo>
                <a:lnTo>
                  <a:pt x="3536283" y="596295"/>
                </a:lnTo>
                <a:lnTo>
                  <a:pt x="3577333" y="573641"/>
                </a:lnTo>
                <a:lnTo>
                  <a:pt x="3609531" y="549509"/>
                </a:lnTo>
                <a:lnTo>
                  <a:pt x="3646866" y="498192"/>
                </a:lnTo>
                <a:lnTo>
                  <a:pt x="3651752" y="471701"/>
                </a:lnTo>
                <a:lnTo>
                  <a:pt x="3647284" y="445118"/>
                </a:lnTo>
                <a:lnTo>
                  <a:pt x="3633335" y="418789"/>
                </a:lnTo>
                <a:lnTo>
                  <a:pt x="3609782" y="393061"/>
                </a:lnTo>
                <a:lnTo>
                  <a:pt x="3576497" y="368281"/>
                </a:lnTo>
                <a:lnTo>
                  <a:pt x="3533356" y="344795"/>
                </a:lnTo>
                <a:lnTo>
                  <a:pt x="3539277" y="339519"/>
                </a:lnTo>
                <a:lnTo>
                  <a:pt x="3567482" y="297110"/>
                </a:lnTo>
                <a:lnTo>
                  <a:pt x="3569220" y="271176"/>
                </a:lnTo>
                <a:lnTo>
                  <a:pt x="3559847" y="245905"/>
                </a:lnTo>
                <a:lnTo>
                  <a:pt x="3510371" y="199010"/>
                </a:lnTo>
                <a:lnTo>
                  <a:pt x="3471569" y="178212"/>
                </a:lnTo>
                <a:lnTo>
                  <a:pt x="3424259" y="159733"/>
                </a:lnTo>
                <a:lnTo>
                  <a:pt x="3369092" y="143986"/>
                </a:lnTo>
                <a:lnTo>
                  <a:pt x="3306718" y="131384"/>
                </a:lnTo>
                <a:lnTo>
                  <a:pt x="3237789" y="122342"/>
                </a:lnTo>
                <a:lnTo>
                  <a:pt x="3219256" y="97590"/>
                </a:lnTo>
                <a:lnTo>
                  <a:pt x="3149253" y="53638"/>
                </a:lnTo>
                <a:lnTo>
                  <a:pt x="3099359" y="35423"/>
                </a:lnTo>
                <a:lnTo>
                  <a:pt x="3054486" y="23432"/>
                </a:lnTo>
                <a:lnTo>
                  <a:pt x="3006719" y="13952"/>
                </a:lnTo>
                <a:lnTo>
                  <a:pt x="2956745" y="6962"/>
                </a:lnTo>
                <a:lnTo>
                  <a:pt x="2905253" y="2441"/>
                </a:lnTo>
                <a:lnTo>
                  <a:pt x="2852933" y="368"/>
                </a:lnTo>
                <a:lnTo>
                  <a:pt x="2800473" y="723"/>
                </a:lnTo>
                <a:lnTo>
                  <a:pt x="2748561" y="3486"/>
                </a:lnTo>
                <a:lnTo>
                  <a:pt x="2697886" y="8634"/>
                </a:lnTo>
                <a:lnTo>
                  <a:pt x="2649137" y="16149"/>
                </a:lnTo>
                <a:lnTo>
                  <a:pt x="2603002" y="26009"/>
                </a:lnTo>
                <a:lnTo>
                  <a:pt x="2560171" y="38194"/>
                </a:lnTo>
                <a:lnTo>
                  <a:pt x="2521331" y="52682"/>
                </a:lnTo>
                <a:lnTo>
                  <a:pt x="2493921" y="41071"/>
                </a:lnTo>
                <a:lnTo>
                  <a:pt x="2429329" y="21676"/>
                </a:lnTo>
                <a:lnTo>
                  <a:pt x="2337130" y="5964"/>
                </a:lnTo>
                <a:lnTo>
                  <a:pt x="2280145" y="1309"/>
                </a:lnTo>
                <a:lnTo>
                  <a:pt x="2222847" y="0"/>
                </a:lnTo>
                <a:close/>
              </a:path>
            </a:pathLst>
          </a:custGeom>
          <a:solidFill>
            <a:srgbClr val="FCEAD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10"/>
          <p:cNvSpPr txBox="1"/>
          <p:nvPr/>
        </p:nvSpPr>
        <p:spPr>
          <a:xfrm>
            <a:off x="6681103" y="2129275"/>
            <a:ext cx="3647439" cy="873957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indent="38100">
              <a:spcBef>
                <a:spcPts val="95"/>
              </a:spcBef>
            </a:pPr>
            <a:r>
              <a:rPr sz="2800" spc="-5" dirty="0">
                <a:solidFill>
                  <a:srgbClr val="0000FF"/>
                </a:solidFill>
                <a:latin typeface="Times New Roman"/>
                <a:cs typeface="Times New Roman"/>
              </a:rPr>
              <a:t>Summative assessment </a:t>
            </a:r>
            <a:r>
              <a:rPr sz="2800" dirty="0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sz="2800" spc="-5" dirty="0">
                <a:solidFill>
                  <a:srgbClr val="0000FF"/>
                </a:solidFill>
                <a:latin typeface="Times New Roman"/>
                <a:cs typeface="Times New Roman"/>
              </a:rPr>
              <a:t>(assessment</a:t>
            </a:r>
            <a:r>
              <a:rPr sz="2800" dirty="0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sz="2800" spc="-5" dirty="0">
                <a:solidFill>
                  <a:srgbClr val="0000FF"/>
                </a:solidFill>
                <a:latin typeface="Times New Roman"/>
                <a:cs typeface="Times New Roman"/>
              </a:rPr>
              <a:t>of</a:t>
            </a:r>
            <a:r>
              <a:rPr sz="2800" spc="-20" dirty="0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sz="2800" spc="-5" dirty="0">
                <a:solidFill>
                  <a:srgbClr val="0000FF"/>
                </a:solidFill>
                <a:latin typeface="Times New Roman"/>
                <a:cs typeface="Times New Roman"/>
              </a:rPr>
              <a:t>learning)</a:t>
            </a:r>
            <a:endParaRPr sz="2800" dirty="0">
              <a:solidFill>
                <a:srgbClr val="0000FF"/>
              </a:solidFill>
              <a:latin typeface="Times New Roman"/>
              <a:cs typeface="Times New Roman"/>
            </a:endParaRPr>
          </a:p>
        </p:txBody>
      </p:sp>
      <p:pic>
        <p:nvPicPr>
          <p:cNvPr id="10" name="object 3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6760210" y="3733800"/>
            <a:ext cx="4898388" cy="2155698"/>
          </a:xfrm>
          <a:prstGeom prst="rect">
            <a:avLst/>
          </a:prstGeom>
        </p:spPr>
      </p:pic>
      <p:pic>
        <p:nvPicPr>
          <p:cNvPr id="12" name="object 5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2286001" y="304801"/>
            <a:ext cx="718565" cy="644651"/>
          </a:xfrm>
          <a:prstGeom prst="rect">
            <a:avLst/>
          </a:prstGeom>
        </p:spPr>
      </p:pic>
      <p:sp>
        <p:nvSpPr>
          <p:cNvPr id="14" name="object 8"/>
          <p:cNvSpPr/>
          <p:nvPr/>
        </p:nvSpPr>
        <p:spPr>
          <a:xfrm>
            <a:off x="8868908" y="3595094"/>
            <a:ext cx="54610" cy="54610"/>
          </a:xfrm>
          <a:custGeom>
            <a:avLst/>
            <a:gdLst/>
            <a:ahLst/>
            <a:cxnLst/>
            <a:rect l="l" t="t" r="r" b="b"/>
            <a:pathLst>
              <a:path w="54609" h="54610">
                <a:moveTo>
                  <a:pt x="27012" y="0"/>
                </a:moveTo>
                <a:lnTo>
                  <a:pt x="16502" y="2122"/>
                </a:lnTo>
                <a:lnTo>
                  <a:pt x="7915" y="7910"/>
                </a:lnTo>
                <a:lnTo>
                  <a:pt x="2124" y="16496"/>
                </a:lnTo>
                <a:lnTo>
                  <a:pt x="0" y="27012"/>
                </a:lnTo>
                <a:lnTo>
                  <a:pt x="2124" y="37529"/>
                </a:lnTo>
                <a:lnTo>
                  <a:pt x="7915" y="46115"/>
                </a:lnTo>
                <a:lnTo>
                  <a:pt x="16502" y="51903"/>
                </a:lnTo>
                <a:lnTo>
                  <a:pt x="27012" y="54025"/>
                </a:lnTo>
                <a:lnTo>
                  <a:pt x="37529" y="51903"/>
                </a:lnTo>
                <a:lnTo>
                  <a:pt x="46115" y="46115"/>
                </a:lnTo>
                <a:lnTo>
                  <a:pt x="51903" y="37529"/>
                </a:lnTo>
                <a:lnTo>
                  <a:pt x="54025" y="27012"/>
                </a:lnTo>
                <a:lnTo>
                  <a:pt x="51903" y="16496"/>
                </a:lnTo>
                <a:lnTo>
                  <a:pt x="46115" y="7910"/>
                </a:lnTo>
                <a:lnTo>
                  <a:pt x="37529" y="2122"/>
                </a:lnTo>
                <a:lnTo>
                  <a:pt x="27012" y="0"/>
                </a:lnTo>
                <a:close/>
              </a:path>
            </a:pathLst>
          </a:custGeom>
          <a:solidFill>
            <a:srgbClr val="FCEADA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5" name="object 9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8952888" y="3270689"/>
            <a:ext cx="108038" cy="108026"/>
          </a:xfrm>
          <a:prstGeom prst="rect">
            <a:avLst/>
          </a:prstGeom>
        </p:spPr>
      </p:pic>
      <p:pic>
        <p:nvPicPr>
          <p:cNvPr id="17" name="object 11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9055758" y="2895662"/>
            <a:ext cx="162051" cy="162051"/>
          </a:xfrm>
          <a:prstGeom prst="rect">
            <a:avLst/>
          </a:prstGeom>
        </p:spPr>
      </p:pic>
      <p:sp>
        <p:nvSpPr>
          <p:cNvPr id="18" name="object 13"/>
          <p:cNvSpPr/>
          <p:nvPr/>
        </p:nvSpPr>
        <p:spPr>
          <a:xfrm>
            <a:off x="3037355" y="3508337"/>
            <a:ext cx="62865" cy="62865"/>
          </a:xfrm>
          <a:custGeom>
            <a:avLst/>
            <a:gdLst/>
            <a:ahLst/>
            <a:cxnLst/>
            <a:rect l="l" t="t" r="r" b="b"/>
            <a:pathLst>
              <a:path w="62864" h="62864">
                <a:moveTo>
                  <a:pt x="31241" y="0"/>
                </a:moveTo>
                <a:lnTo>
                  <a:pt x="19079" y="2454"/>
                </a:lnTo>
                <a:lnTo>
                  <a:pt x="9148" y="9148"/>
                </a:lnTo>
                <a:lnTo>
                  <a:pt x="2454" y="19079"/>
                </a:lnTo>
                <a:lnTo>
                  <a:pt x="0" y="31241"/>
                </a:lnTo>
                <a:lnTo>
                  <a:pt x="2454" y="43404"/>
                </a:lnTo>
                <a:lnTo>
                  <a:pt x="9148" y="53335"/>
                </a:lnTo>
                <a:lnTo>
                  <a:pt x="19079" y="60029"/>
                </a:lnTo>
                <a:lnTo>
                  <a:pt x="31241" y="62483"/>
                </a:lnTo>
                <a:lnTo>
                  <a:pt x="43404" y="60029"/>
                </a:lnTo>
                <a:lnTo>
                  <a:pt x="53335" y="53335"/>
                </a:lnTo>
                <a:lnTo>
                  <a:pt x="60029" y="43404"/>
                </a:lnTo>
                <a:lnTo>
                  <a:pt x="62483" y="31241"/>
                </a:lnTo>
                <a:lnTo>
                  <a:pt x="60029" y="19079"/>
                </a:lnTo>
                <a:lnTo>
                  <a:pt x="53335" y="9148"/>
                </a:lnTo>
                <a:lnTo>
                  <a:pt x="43404" y="2454"/>
                </a:lnTo>
                <a:lnTo>
                  <a:pt x="31241" y="0"/>
                </a:lnTo>
                <a:close/>
              </a:path>
            </a:pathLst>
          </a:custGeom>
          <a:solidFill>
            <a:srgbClr val="D6E3BC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9" name="object 14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3154169" y="3230740"/>
            <a:ext cx="124968" cy="124968"/>
          </a:xfrm>
          <a:prstGeom prst="rect">
            <a:avLst/>
          </a:prstGeom>
        </p:spPr>
      </p:pic>
      <p:pic>
        <p:nvPicPr>
          <p:cNvPr id="20" name="object 15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3381356" y="3000372"/>
            <a:ext cx="187451" cy="187451"/>
          </a:xfrm>
          <a:prstGeom prst="rect">
            <a:avLst/>
          </a:prstGeom>
        </p:spPr>
      </p:pic>
      <p:sp>
        <p:nvSpPr>
          <p:cNvPr id="25" name="object 2"/>
          <p:cNvSpPr txBox="1"/>
          <p:nvPr/>
        </p:nvSpPr>
        <p:spPr>
          <a:xfrm>
            <a:off x="1752600" y="3352801"/>
            <a:ext cx="4572000" cy="4565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139065">
              <a:spcBef>
                <a:spcPts val="100"/>
              </a:spcBef>
            </a:pPr>
            <a:endParaRPr lang="en-US" sz="1400" i="1" spc="-10" dirty="0">
              <a:solidFill>
                <a:srgbClr val="221F1F"/>
              </a:solidFill>
              <a:latin typeface="Times New Roman"/>
              <a:cs typeface="Times New Roman"/>
            </a:endParaRPr>
          </a:p>
          <a:p>
            <a:pPr marL="12700" marR="139065">
              <a:spcBef>
                <a:spcPts val="100"/>
              </a:spcBef>
            </a:pPr>
            <a:endParaRPr lang="en-US" sz="1400" i="1" spc="-10" dirty="0">
              <a:solidFill>
                <a:srgbClr val="221F1F"/>
              </a:solidFill>
              <a:latin typeface="Times New Roman"/>
              <a:cs typeface="Times New Roman"/>
            </a:endParaRPr>
          </a:p>
        </p:txBody>
      </p:sp>
      <p:pic>
        <p:nvPicPr>
          <p:cNvPr id="28" name="object 3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676401" y="3886200"/>
            <a:ext cx="4706111" cy="2155698"/>
          </a:xfrm>
          <a:prstGeom prst="rect">
            <a:avLst/>
          </a:prstGeom>
        </p:spPr>
      </p:pic>
      <p:sp>
        <p:nvSpPr>
          <p:cNvPr id="30" name="object 4"/>
          <p:cNvSpPr txBox="1"/>
          <p:nvPr/>
        </p:nvSpPr>
        <p:spPr>
          <a:xfrm>
            <a:off x="6914389" y="3749338"/>
            <a:ext cx="4706110" cy="212462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-635">
              <a:lnSpc>
                <a:spcPct val="106900"/>
              </a:lnSpc>
              <a:spcBef>
                <a:spcPts val="100"/>
              </a:spcBef>
              <a:buFont typeface="Wingdings" pitchFamily="2" charset="2"/>
              <a:buChar char="ü"/>
            </a:pPr>
            <a:r>
              <a:rPr sz="2600" i="1" spc="-5" dirty="0">
                <a:latin typeface="Times New Roman"/>
                <a:cs typeface="Times New Roman"/>
              </a:rPr>
              <a:t>Used to</a:t>
            </a:r>
            <a:r>
              <a:rPr sz="2600" i="1" spc="5" dirty="0">
                <a:latin typeface="Times New Roman"/>
                <a:cs typeface="Times New Roman"/>
              </a:rPr>
              <a:t> </a:t>
            </a:r>
            <a:r>
              <a:rPr sz="2600" i="1" spc="-5" dirty="0">
                <a:latin typeface="Times New Roman"/>
                <a:cs typeface="Times New Roman"/>
              </a:rPr>
              <a:t>find</a:t>
            </a:r>
            <a:r>
              <a:rPr sz="2600" i="1" spc="5" dirty="0">
                <a:latin typeface="Times New Roman"/>
                <a:cs typeface="Times New Roman"/>
              </a:rPr>
              <a:t> </a:t>
            </a:r>
            <a:r>
              <a:rPr sz="2600" i="1" dirty="0">
                <a:latin typeface="Times New Roman"/>
                <a:cs typeface="Times New Roman"/>
              </a:rPr>
              <a:t>out</a:t>
            </a:r>
            <a:r>
              <a:rPr sz="2600" i="1" spc="-5" dirty="0">
                <a:latin typeface="Times New Roman"/>
                <a:cs typeface="Times New Roman"/>
              </a:rPr>
              <a:t> if</a:t>
            </a:r>
            <a:r>
              <a:rPr sz="2600" i="1" spc="10" dirty="0">
                <a:latin typeface="Times New Roman"/>
                <a:cs typeface="Times New Roman"/>
              </a:rPr>
              <a:t> </a:t>
            </a:r>
            <a:r>
              <a:rPr sz="2600" i="1" spc="-5" dirty="0">
                <a:latin typeface="Times New Roman"/>
                <a:cs typeface="Times New Roman"/>
              </a:rPr>
              <a:t>instructional </a:t>
            </a:r>
            <a:r>
              <a:rPr sz="2600" i="1" dirty="0">
                <a:latin typeface="Times New Roman"/>
                <a:cs typeface="Times New Roman"/>
              </a:rPr>
              <a:t> </a:t>
            </a:r>
            <a:r>
              <a:rPr sz="2600" i="1" spc="-5" dirty="0">
                <a:latin typeface="Times New Roman"/>
                <a:cs typeface="Times New Roman"/>
              </a:rPr>
              <a:t>goals</a:t>
            </a:r>
            <a:r>
              <a:rPr sz="2600" i="1" spc="-15" dirty="0">
                <a:latin typeface="Times New Roman"/>
                <a:cs typeface="Times New Roman"/>
              </a:rPr>
              <a:t> </a:t>
            </a:r>
            <a:r>
              <a:rPr sz="2600" i="1" dirty="0">
                <a:latin typeface="Times New Roman"/>
                <a:cs typeface="Times New Roman"/>
              </a:rPr>
              <a:t>have</a:t>
            </a:r>
            <a:r>
              <a:rPr sz="2600" i="1" spc="-15" dirty="0">
                <a:latin typeface="Times New Roman"/>
                <a:cs typeface="Times New Roman"/>
              </a:rPr>
              <a:t> </a:t>
            </a:r>
            <a:r>
              <a:rPr sz="2600" i="1" dirty="0">
                <a:latin typeface="Times New Roman"/>
                <a:cs typeface="Times New Roman"/>
              </a:rPr>
              <a:t>been</a:t>
            </a:r>
            <a:r>
              <a:rPr sz="2600" i="1" spc="-20" dirty="0">
                <a:latin typeface="Times New Roman"/>
                <a:cs typeface="Times New Roman"/>
              </a:rPr>
              <a:t> </a:t>
            </a:r>
            <a:r>
              <a:rPr sz="2600" i="1" dirty="0">
                <a:latin typeface="Times New Roman"/>
                <a:cs typeface="Times New Roman"/>
              </a:rPr>
              <a:t>met</a:t>
            </a:r>
            <a:r>
              <a:rPr sz="2600" i="1" spc="-15" dirty="0">
                <a:latin typeface="Times New Roman"/>
                <a:cs typeface="Times New Roman"/>
              </a:rPr>
              <a:t> </a:t>
            </a:r>
            <a:r>
              <a:rPr sz="2600" i="1" dirty="0">
                <a:latin typeface="Times New Roman"/>
                <a:cs typeface="Times New Roman"/>
              </a:rPr>
              <a:t>(pass</a:t>
            </a:r>
            <a:r>
              <a:rPr sz="2600" i="1" spc="-15" dirty="0">
                <a:latin typeface="Times New Roman"/>
                <a:cs typeface="Times New Roman"/>
              </a:rPr>
              <a:t> </a:t>
            </a:r>
            <a:r>
              <a:rPr sz="2600" i="1" dirty="0">
                <a:latin typeface="Times New Roman"/>
                <a:cs typeface="Times New Roman"/>
              </a:rPr>
              <a:t>or</a:t>
            </a:r>
            <a:r>
              <a:rPr sz="2600" i="1" spc="-10" dirty="0">
                <a:latin typeface="Times New Roman"/>
                <a:cs typeface="Times New Roman"/>
              </a:rPr>
              <a:t> </a:t>
            </a:r>
            <a:r>
              <a:rPr sz="2600" i="1" spc="-5" dirty="0">
                <a:latin typeface="Times New Roman"/>
                <a:cs typeface="Times New Roman"/>
              </a:rPr>
              <a:t>fail)</a:t>
            </a:r>
            <a:endParaRPr sz="2600" dirty="0">
              <a:latin typeface="Times New Roman"/>
              <a:cs typeface="Times New Roman"/>
            </a:endParaRPr>
          </a:p>
          <a:p>
            <a:pPr marL="12700" marR="397510">
              <a:lnSpc>
                <a:spcPct val="107100"/>
              </a:lnSpc>
              <a:buFont typeface="Wingdings" pitchFamily="2" charset="2"/>
              <a:buChar char="ü"/>
            </a:pPr>
            <a:r>
              <a:rPr sz="2600" i="1" spc="-10" dirty="0">
                <a:latin typeface="Times New Roman"/>
                <a:cs typeface="Times New Roman"/>
              </a:rPr>
              <a:t>Provides </a:t>
            </a:r>
            <a:r>
              <a:rPr sz="2600" i="1" spc="-5" dirty="0">
                <a:latin typeface="Times New Roman"/>
                <a:cs typeface="Times New Roman"/>
              </a:rPr>
              <a:t>data to </a:t>
            </a:r>
            <a:r>
              <a:rPr sz="2600" i="1" dirty="0">
                <a:latin typeface="Times New Roman"/>
                <a:cs typeface="Times New Roman"/>
              </a:rPr>
              <a:t>adjust </a:t>
            </a:r>
            <a:r>
              <a:rPr sz="2600" i="1" spc="5" dirty="0">
                <a:latin typeface="Times New Roman"/>
                <a:cs typeface="Times New Roman"/>
              </a:rPr>
              <a:t> </a:t>
            </a:r>
            <a:r>
              <a:rPr sz="2600" i="1" spc="-5" dirty="0">
                <a:latin typeface="Times New Roman"/>
                <a:cs typeface="Times New Roman"/>
              </a:rPr>
              <a:t>curriculum</a:t>
            </a:r>
            <a:r>
              <a:rPr sz="2600" i="1" spc="-15" dirty="0">
                <a:latin typeface="Times New Roman"/>
                <a:cs typeface="Times New Roman"/>
              </a:rPr>
              <a:t> </a:t>
            </a:r>
            <a:r>
              <a:rPr sz="2600" i="1" spc="-5" dirty="0">
                <a:latin typeface="Times New Roman"/>
                <a:cs typeface="Times New Roman"/>
              </a:rPr>
              <a:t>for </a:t>
            </a:r>
            <a:r>
              <a:rPr sz="2600" i="1" spc="-15" dirty="0">
                <a:latin typeface="Times New Roman"/>
                <a:cs typeface="Times New Roman"/>
              </a:rPr>
              <a:t>future</a:t>
            </a:r>
            <a:r>
              <a:rPr sz="2600" i="1" spc="5" dirty="0">
                <a:latin typeface="Times New Roman"/>
                <a:cs typeface="Times New Roman"/>
              </a:rPr>
              <a:t> </a:t>
            </a:r>
            <a:r>
              <a:rPr sz="2600" i="1" dirty="0">
                <a:latin typeface="Times New Roman"/>
                <a:cs typeface="Times New Roman"/>
              </a:rPr>
              <a:t>student </a:t>
            </a:r>
            <a:r>
              <a:rPr sz="2600" i="1" spc="-385" dirty="0">
                <a:latin typeface="Times New Roman"/>
                <a:cs typeface="Times New Roman"/>
              </a:rPr>
              <a:t> </a:t>
            </a:r>
            <a:r>
              <a:rPr sz="2600" i="1" dirty="0">
                <a:latin typeface="Times New Roman"/>
                <a:cs typeface="Times New Roman"/>
              </a:rPr>
              <a:t>cohorts</a:t>
            </a:r>
          </a:p>
        </p:txBody>
      </p:sp>
      <p:sp>
        <p:nvSpPr>
          <p:cNvPr id="31" name="object 2"/>
          <p:cNvSpPr txBox="1"/>
          <p:nvPr/>
        </p:nvSpPr>
        <p:spPr>
          <a:xfrm>
            <a:off x="619764" y="3235772"/>
            <a:ext cx="5867399" cy="279608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139065">
              <a:lnSpc>
                <a:spcPct val="106800"/>
              </a:lnSpc>
              <a:spcBef>
                <a:spcPts val="100"/>
              </a:spcBef>
            </a:pPr>
            <a:endParaRPr lang="en-US" sz="1400" i="1" spc="-10" dirty="0">
              <a:solidFill>
                <a:srgbClr val="221F1F"/>
              </a:solidFill>
              <a:latin typeface="Times New Roman"/>
              <a:cs typeface="Times New Roman"/>
            </a:endParaRPr>
          </a:p>
          <a:p>
            <a:pPr marL="12700" marR="139065">
              <a:lnSpc>
                <a:spcPct val="106800"/>
              </a:lnSpc>
              <a:spcBef>
                <a:spcPts val="100"/>
              </a:spcBef>
              <a:buFont typeface="Wingdings" pitchFamily="2" charset="2"/>
              <a:buChar char="ü"/>
            </a:pPr>
            <a:r>
              <a:rPr sz="2600" i="1" spc="-10" dirty="0">
                <a:latin typeface="Times New Roman"/>
                <a:cs typeface="Times New Roman"/>
              </a:rPr>
              <a:t>Provides</a:t>
            </a:r>
            <a:r>
              <a:rPr sz="2600" i="1" spc="15" dirty="0">
                <a:latin typeface="Times New Roman"/>
                <a:cs typeface="Times New Roman"/>
              </a:rPr>
              <a:t> </a:t>
            </a:r>
            <a:r>
              <a:rPr sz="2600" i="1" spc="-5" dirty="0">
                <a:latin typeface="Times New Roman"/>
                <a:cs typeface="Times New Roman"/>
              </a:rPr>
              <a:t>feedback</a:t>
            </a:r>
            <a:r>
              <a:rPr sz="2600" i="1" spc="15" dirty="0">
                <a:latin typeface="Times New Roman"/>
                <a:cs typeface="Times New Roman"/>
              </a:rPr>
              <a:t> </a:t>
            </a:r>
            <a:r>
              <a:rPr sz="2600" i="1" spc="-5" dirty="0">
                <a:latin typeface="Times New Roman"/>
                <a:cs typeface="Times New Roman"/>
              </a:rPr>
              <a:t>for</a:t>
            </a:r>
            <a:r>
              <a:rPr sz="2600" i="1" spc="5" dirty="0">
                <a:latin typeface="Times New Roman"/>
                <a:cs typeface="Times New Roman"/>
              </a:rPr>
              <a:t> </a:t>
            </a:r>
            <a:r>
              <a:rPr sz="2600" i="1" spc="-5" dirty="0">
                <a:latin typeface="Times New Roman"/>
                <a:cs typeface="Times New Roman"/>
              </a:rPr>
              <a:t>teachers</a:t>
            </a:r>
            <a:r>
              <a:rPr sz="2600" i="1" spc="20" dirty="0">
                <a:latin typeface="Times New Roman"/>
                <a:cs typeface="Times New Roman"/>
              </a:rPr>
              <a:t> </a:t>
            </a:r>
            <a:r>
              <a:rPr sz="2600" i="1" spc="-5" dirty="0">
                <a:latin typeface="Times New Roman"/>
                <a:cs typeface="Times New Roman"/>
              </a:rPr>
              <a:t>to adjust ongoing </a:t>
            </a:r>
            <a:r>
              <a:rPr sz="2600" i="1" spc="-335" dirty="0">
                <a:latin typeface="Times New Roman"/>
                <a:cs typeface="Times New Roman"/>
              </a:rPr>
              <a:t> </a:t>
            </a:r>
            <a:r>
              <a:rPr sz="2600" i="1" spc="-5" dirty="0">
                <a:latin typeface="Times New Roman"/>
                <a:cs typeface="Times New Roman"/>
              </a:rPr>
              <a:t>teaching</a:t>
            </a:r>
            <a:r>
              <a:rPr sz="2600" i="1" dirty="0">
                <a:latin typeface="Times New Roman"/>
                <a:cs typeface="Times New Roman"/>
              </a:rPr>
              <a:t> </a:t>
            </a:r>
            <a:r>
              <a:rPr sz="2600" i="1" spc="-5" dirty="0">
                <a:latin typeface="Times New Roman"/>
                <a:cs typeface="Times New Roman"/>
              </a:rPr>
              <a:t>and learning</a:t>
            </a:r>
            <a:endParaRPr sz="2600" dirty="0">
              <a:latin typeface="Times New Roman"/>
              <a:cs typeface="Times New Roman"/>
            </a:endParaRPr>
          </a:p>
          <a:p>
            <a:pPr marL="12700" marR="5080">
              <a:lnSpc>
                <a:spcPct val="107200"/>
              </a:lnSpc>
              <a:buFont typeface="Wingdings" pitchFamily="2" charset="2"/>
              <a:buChar char="ü"/>
            </a:pPr>
            <a:r>
              <a:rPr sz="2600" i="1" spc="-10" dirty="0">
                <a:latin typeface="Times New Roman"/>
                <a:cs typeface="Times New Roman"/>
              </a:rPr>
              <a:t>Provides</a:t>
            </a:r>
            <a:r>
              <a:rPr sz="2600" i="1" spc="10" dirty="0">
                <a:latin typeface="Times New Roman"/>
                <a:cs typeface="Times New Roman"/>
              </a:rPr>
              <a:t> </a:t>
            </a:r>
            <a:r>
              <a:rPr sz="2600" i="1" spc="-5" dirty="0">
                <a:latin typeface="Times New Roman"/>
                <a:cs typeface="Times New Roman"/>
              </a:rPr>
              <a:t>data</a:t>
            </a:r>
            <a:r>
              <a:rPr sz="2600" i="1" spc="-10" dirty="0">
                <a:latin typeface="Times New Roman"/>
                <a:cs typeface="Times New Roman"/>
              </a:rPr>
              <a:t> </a:t>
            </a:r>
            <a:r>
              <a:rPr sz="2600" i="1" spc="-5" dirty="0">
                <a:latin typeface="Times New Roman"/>
                <a:cs typeface="Times New Roman"/>
              </a:rPr>
              <a:t>for</a:t>
            </a:r>
            <a:r>
              <a:rPr sz="2600" i="1" dirty="0">
                <a:latin typeface="Times New Roman"/>
                <a:cs typeface="Times New Roman"/>
              </a:rPr>
              <a:t> </a:t>
            </a:r>
            <a:r>
              <a:rPr sz="2600" i="1" spc="-5" dirty="0">
                <a:latin typeface="Times New Roman"/>
                <a:cs typeface="Times New Roman"/>
              </a:rPr>
              <a:t>teachers</a:t>
            </a:r>
            <a:r>
              <a:rPr sz="2600" i="1" spc="20" dirty="0">
                <a:latin typeface="Times New Roman"/>
                <a:cs typeface="Times New Roman"/>
              </a:rPr>
              <a:t> </a:t>
            </a:r>
            <a:r>
              <a:rPr sz="2600" i="1" spc="-5" dirty="0">
                <a:latin typeface="Times New Roman"/>
                <a:cs typeface="Times New Roman"/>
              </a:rPr>
              <a:t>to make</a:t>
            </a:r>
            <a:r>
              <a:rPr sz="2600" i="1" spc="10" dirty="0">
                <a:latin typeface="Times New Roman"/>
                <a:cs typeface="Times New Roman"/>
              </a:rPr>
              <a:t> </a:t>
            </a:r>
            <a:r>
              <a:rPr sz="2600" i="1" spc="-5" dirty="0">
                <a:latin typeface="Times New Roman"/>
                <a:cs typeface="Times New Roman"/>
              </a:rPr>
              <a:t>evidence-based </a:t>
            </a:r>
            <a:r>
              <a:rPr sz="2600" i="1" spc="-335" dirty="0">
                <a:latin typeface="Times New Roman"/>
                <a:cs typeface="Times New Roman"/>
              </a:rPr>
              <a:t> </a:t>
            </a:r>
            <a:r>
              <a:rPr sz="2600" i="1" spc="-5" dirty="0">
                <a:latin typeface="Times New Roman"/>
                <a:cs typeface="Times New Roman"/>
              </a:rPr>
              <a:t>decisions</a:t>
            </a:r>
            <a:r>
              <a:rPr sz="2600" i="1" spc="5" dirty="0">
                <a:latin typeface="Times New Roman"/>
                <a:cs typeface="Times New Roman"/>
              </a:rPr>
              <a:t> </a:t>
            </a:r>
            <a:r>
              <a:rPr sz="2600" i="1" spc="-5" dirty="0">
                <a:latin typeface="Times New Roman"/>
                <a:cs typeface="Times New Roman"/>
              </a:rPr>
              <a:t>for</a:t>
            </a:r>
            <a:r>
              <a:rPr sz="2600" i="1" dirty="0">
                <a:latin typeface="Times New Roman"/>
                <a:cs typeface="Times New Roman"/>
              </a:rPr>
              <a:t> </a:t>
            </a:r>
            <a:r>
              <a:rPr sz="2600" i="1" spc="-5" dirty="0">
                <a:latin typeface="Times New Roman"/>
                <a:cs typeface="Times New Roman"/>
              </a:rPr>
              <a:t>interventions</a:t>
            </a:r>
            <a:endParaRPr sz="2600" dirty="0">
              <a:latin typeface="Times New Roman"/>
              <a:cs typeface="Times New Roman"/>
            </a:endParaRPr>
          </a:p>
          <a:p>
            <a:pPr marL="12700" marR="23495">
              <a:lnSpc>
                <a:spcPct val="106800"/>
              </a:lnSpc>
              <a:buFont typeface="Wingdings" pitchFamily="2" charset="2"/>
              <a:buChar char="ü"/>
            </a:pPr>
            <a:r>
              <a:rPr sz="2600" i="1" spc="-5" dirty="0">
                <a:latin typeface="Times New Roman"/>
                <a:cs typeface="Times New Roman"/>
              </a:rPr>
              <a:t>Used to </a:t>
            </a:r>
            <a:r>
              <a:rPr sz="2600" i="1" spc="-15" dirty="0">
                <a:latin typeface="Times New Roman"/>
                <a:cs typeface="Times New Roman"/>
              </a:rPr>
              <a:t>improve </a:t>
            </a:r>
            <a:r>
              <a:rPr sz="2600" i="1" spc="-5" dirty="0">
                <a:latin typeface="Times New Roman"/>
                <a:cs typeface="Times New Roman"/>
              </a:rPr>
              <a:t>students’ achievement of intended </a:t>
            </a:r>
            <a:r>
              <a:rPr sz="2600" i="1" spc="-335" dirty="0">
                <a:latin typeface="Times New Roman"/>
                <a:cs typeface="Times New Roman"/>
              </a:rPr>
              <a:t> </a:t>
            </a:r>
            <a:r>
              <a:rPr sz="2600" i="1" spc="-5" dirty="0">
                <a:latin typeface="Times New Roman"/>
                <a:cs typeface="Times New Roman"/>
              </a:rPr>
              <a:t>instructional</a:t>
            </a:r>
            <a:r>
              <a:rPr sz="2600" i="1" spc="-15" dirty="0">
                <a:latin typeface="Times New Roman"/>
                <a:cs typeface="Times New Roman"/>
              </a:rPr>
              <a:t> </a:t>
            </a:r>
            <a:r>
              <a:rPr sz="2600" i="1" spc="-5" dirty="0">
                <a:latin typeface="Times New Roman"/>
                <a:cs typeface="Times New Roman"/>
              </a:rPr>
              <a:t>outcomes</a:t>
            </a:r>
            <a:endParaRPr sz="2600" dirty="0">
              <a:latin typeface="Times New Roman"/>
              <a:cs typeface="Times New Roman"/>
            </a:endParaRPr>
          </a:p>
        </p:txBody>
      </p:sp>
      <p:pic>
        <p:nvPicPr>
          <p:cNvPr id="32" name="object 5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8839201" y="381001"/>
            <a:ext cx="718565" cy="644651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95400" y="1195005"/>
            <a:ext cx="10696500" cy="4610259"/>
          </a:xfrm>
          <a:prstGeom prst="rect">
            <a:avLst/>
          </a:prstGeom>
        </p:spPr>
      </p:pic>
      <p:sp>
        <p:nvSpPr>
          <p:cNvPr id="3" name="object 3"/>
          <p:cNvSpPr txBox="1"/>
          <p:nvPr/>
        </p:nvSpPr>
        <p:spPr>
          <a:xfrm>
            <a:off x="9128769" y="3764783"/>
            <a:ext cx="2130801" cy="186974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ctr">
              <a:lnSpc>
                <a:spcPct val="106900"/>
              </a:lnSpc>
              <a:spcBef>
                <a:spcPts val="100"/>
              </a:spcBef>
            </a:pPr>
            <a:r>
              <a:rPr sz="2800" spc="-5" dirty="0">
                <a:solidFill>
                  <a:srgbClr val="0000FF"/>
                </a:solidFill>
                <a:latin typeface="Times New Roman"/>
                <a:cs typeface="Times New Roman"/>
              </a:rPr>
              <a:t>After</a:t>
            </a:r>
            <a:r>
              <a:rPr sz="2800" spc="-30" dirty="0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lang="en-US" sz="2800" spc="-5" dirty="0">
                <a:solidFill>
                  <a:srgbClr val="0000FF"/>
                </a:solidFill>
                <a:latin typeface="Times New Roman"/>
                <a:cs typeface="Times New Roman"/>
              </a:rPr>
              <a:t>Teaching</a:t>
            </a:r>
          </a:p>
          <a:p>
            <a:pPr marL="12700" marR="5080" algn="ctr">
              <a:lnSpc>
                <a:spcPct val="106900"/>
              </a:lnSpc>
              <a:spcBef>
                <a:spcPts val="100"/>
              </a:spcBef>
            </a:pPr>
            <a:r>
              <a:rPr sz="2800" spc="-5" dirty="0">
                <a:solidFill>
                  <a:srgbClr val="0000FF"/>
                </a:solidFill>
                <a:latin typeface="Times New Roman"/>
                <a:cs typeface="Times New Roman"/>
              </a:rPr>
              <a:t>(Assessment </a:t>
            </a:r>
            <a:r>
              <a:rPr sz="2800" dirty="0">
                <a:solidFill>
                  <a:srgbClr val="0000FF"/>
                </a:solidFill>
                <a:latin typeface="Times New Roman"/>
                <a:cs typeface="Times New Roman"/>
              </a:rPr>
              <a:t>of </a:t>
            </a:r>
            <a:r>
              <a:rPr sz="2800" spc="5" dirty="0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sz="2800" spc="-5" dirty="0">
                <a:solidFill>
                  <a:srgbClr val="0000FF"/>
                </a:solidFill>
                <a:latin typeface="Times New Roman"/>
                <a:cs typeface="Times New Roman"/>
              </a:rPr>
              <a:t>learning)</a:t>
            </a:r>
            <a:endParaRPr sz="2800" dirty="0">
              <a:solidFill>
                <a:srgbClr val="0000FF"/>
              </a:solidFill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954105" y="2500540"/>
            <a:ext cx="2367469" cy="185691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ctr">
              <a:lnSpc>
                <a:spcPct val="106900"/>
              </a:lnSpc>
              <a:spcBef>
                <a:spcPts val="100"/>
              </a:spcBef>
            </a:pPr>
            <a:r>
              <a:rPr sz="2800" spc="-5" dirty="0">
                <a:solidFill>
                  <a:srgbClr val="0000FF"/>
                </a:solidFill>
                <a:latin typeface="Times New Roman"/>
                <a:cs typeface="Times New Roman"/>
              </a:rPr>
              <a:t>During </a:t>
            </a:r>
            <a:r>
              <a:rPr lang="en-US" sz="2800" spc="-5" dirty="0">
                <a:solidFill>
                  <a:srgbClr val="0000FF"/>
                </a:solidFill>
                <a:latin typeface="Times New Roman"/>
                <a:cs typeface="Times New Roman"/>
              </a:rPr>
              <a:t>Teaching</a:t>
            </a:r>
          </a:p>
          <a:p>
            <a:pPr marL="12700" marR="5080" algn="ctr">
              <a:lnSpc>
                <a:spcPct val="106900"/>
              </a:lnSpc>
              <a:spcBef>
                <a:spcPts val="100"/>
              </a:spcBef>
            </a:pPr>
            <a:r>
              <a:rPr sz="2800" spc="-5" dirty="0">
                <a:solidFill>
                  <a:srgbClr val="0000FF"/>
                </a:solidFill>
                <a:latin typeface="Times New Roman"/>
                <a:cs typeface="Times New Roman"/>
              </a:rPr>
              <a:t>(Assessment </a:t>
            </a:r>
            <a:r>
              <a:rPr sz="2800" spc="-434" dirty="0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FF"/>
                </a:solidFill>
                <a:latin typeface="Times New Roman"/>
                <a:cs typeface="Times New Roman"/>
              </a:rPr>
              <a:t>for</a:t>
            </a:r>
            <a:r>
              <a:rPr sz="2800" spc="-10" dirty="0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sz="2800" spc="-5" dirty="0">
                <a:solidFill>
                  <a:srgbClr val="0000FF"/>
                </a:solidFill>
                <a:latin typeface="Times New Roman"/>
                <a:cs typeface="Times New Roman"/>
              </a:rPr>
              <a:t>learning)</a:t>
            </a:r>
            <a:endParaRPr sz="2800" dirty="0">
              <a:solidFill>
                <a:srgbClr val="0000FF"/>
              </a:solidFill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23327" y="3535802"/>
            <a:ext cx="2214578" cy="2020425"/>
          </a:xfrm>
          <a:prstGeom prst="rect">
            <a:avLst/>
          </a:prstGeom>
        </p:spPr>
        <p:txBody>
          <a:bodyPr vert="horz" wrap="square" lIns="0" tIns="132715" rIns="0" bIns="0" rtlCol="0">
            <a:spAutoFit/>
          </a:bodyPr>
          <a:lstStyle/>
          <a:p>
            <a:pPr marL="12700" algn="ctr">
              <a:spcBef>
                <a:spcPts val="1045"/>
              </a:spcBef>
            </a:pPr>
            <a:r>
              <a:rPr sz="2800" spc="-5" dirty="0">
                <a:solidFill>
                  <a:srgbClr val="0000FF"/>
                </a:solidFill>
                <a:latin typeface="Century" pitchFamily="18" charset="0"/>
                <a:cs typeface="Times New Roman"/>
              </a:rPr>
              <a:t>Before</a:t>
            </a:r>
            <a:r>
              <a:rPr sz="2800" spc="-20" dirty="0">
                <a:solidFill>
                  <a:srgbClr val="0000FF"/>
                </a:solidFill>
                <a:latin typeface="Century" pitchFamily="18" charset="0"/>
                <a:cs typeface="Times New Roman"/>
              </a:rPr>
              <a:t> </a:t>
            </a:r>
            <a:r>
              <a:rPr lang="en-US" sz="2800" spc="-5" dirty="0">
                <a:solidFill>
                  <a:srgbClr val="0000FF"/>
                </a:solidFill>
                <a:latin typeface="Century" pitchFamily="18" charset="0"/>
                <a:cs typeface="Times New Roman"/>
              </a:rPr>
              <a:t>Teaching</a:t>
            </a:r>
            <a:endParaRPr sz="2800" dirty="0">
              <a:solidFill>
                <a:srgbClr val="0000FF"/>
              </a:solidFill>
              <a:latin typeface="Century" pitchFamily="18" charset="0"/>
              <a:cs typeface="Times New Roman"/>
            </a:endParaRPr>
          </a:p>
          <a:p>
            <a:pPr marL="12700" marR="5080" algn="ctr">
              <a:lnSpc>
                <a:spcPct val="107300"/>
              </a:lnSpc>
              <a:spcBef>
                <a:spcPts val="795"/>
              </a:spcBef>
            </a:pPr>
            <a:r>
              <a:rPr sz="2800" spc="-5" dirty="0">
                <a:solidFill>
                  <a:srgbClr val="0000FF"/>
                </a:solidFill>
                <a:latin typeface="Century" pitchFamily="18" charset="0"/>
                <a:cs typeface="Times New Roman"/>
              </a:rPr>
              <a:t>(Assessment</a:t>
            </a:r>
            <a:r>
              <a:rPr sz="2800" spc="-65" dirty="0">
                <a:solidFill>
                  <a:srgbClr val="0000FF"/>
                </a:solidFill>
                <a:latin typeface="Century" pitchFamily="18" charset="0"/>
                <a:cs typeface="Times New Roman"/>
              </a:rPr>
              <a:t> </a:t>
            </a:r>
            <a:r>
              <a:rPr sz="2800" dirty="0">
                <a:solidFill>
                  <a:srgbClr val="0000FF"/>
                </a:solidFill>
                <a:latin typeface="Century" pitchFamily="18" charset="0"/>
                <a:cs typeface="Times New Roman"/>
              </a:rPr>
              <a:t>for </a:t>
            </a:r>
            <a:r>
              <a:rPr sz="2800" spc="-434" dirty="0">
                <a:solidFill>
                  <a:srgbClr val="0000FF"/>
                </a:solidFill>
                <a:latin typeface="Century" pitchFamily="18" charset="0"/>
                <a:cs typeface="Times New Roman"/>
              </a:rPr>
              <a:t> </a:t>
            </a:r>
            <a:r>
              <a:rPr sz="2800" spc="-5" dirty="0">
                <a:solidFill>
                  <a:srgbClr val="0000FF"/>
                </a:solidFill>
                <a:latin typeface="Century" pitchFamily="18" charset="0"/>
                <a:cs typeface="Times New Roman"/>
              </a:rPr>
              <a:t>learning)</a:t>
            </a:r>
            <a:endParaRPr sz="2800" dirty="0">
              <a:solidFill>
                <a:srgbClr val="0000FF"/>
              </a:solidFill>
              <a:latin typeface="Century" pitchFamily="18" charset="0"/>
              <a:cs typeface="Times New Roman"/>
            </a:endParaRPr>
          </a:p>
        </p:txBody>
      </p:sp>
      <p:grpSp>
        <p:nvGrpSpPr>
          <p:cNvPr id="6" name="object 6"/>
          <p:cNvGrpSpPr/>
          <p:nvPr/>
        </p:nvGrpSpPr>
        <p:grpSpPr>
          <a:xfrm>
            <a:off x="2332731" y="1581334"/>
            <a:ext cx="7263289" cy="3234690"/>
            <a:chOff x="1078306" y="1581334"/>
            <a:chExt cx="9684385" cy="3234690"/>
          </a:xfrm>
        </p:grpSpPr>
        <p:sp>
          <p:nvSpPr>
            <p:cNvPr id="7" name="object 7"/>
            <p:cNvSpPr/>
            <p:nvPr/>
          </p:nvSpPr>
          <p:spPr>
            <a:xfrm>
              <a:off x="10171623" y="4045123"/>
              <a:ext cx="186690" cy="171450"/>
            </a:xfrm>
            <a:custGeom>
              <a:avLst/>
              <a:gdLst/>
              <a:ahLst/>
              <a:cxnLst/>
              <a:rect l="l" t="t" r="r" b="b"/>
              <a:pathLst>
                <a:path w="186690" h="171450">
                  <a:moveTo>
                    <a:pt x="186522" y="93450"/>
                  </a:moveTo>
                  <a:lnTo>
                    <a:pt x="186522" y="171335"/>
                  </a:lnTo>
                  <a:lnTo>
                    <a:pt x="0" y="171335"/>
                  </a:lnTo>
                  <a:lnTo>
                    <a:pt x="0" y="0"/>
                  </a:lnTo>
                  <a:lnTo>
                    <a:pt x="139923" y="0"/>
                  </a:lnTo>
                </a:path>
              </a:pathLst>
            </a:custGeom>
            <a:ln w="31119">
              <a:solidFill>
                <a:srgbClr val="B7DEF6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10218284" y="4045123"/>
              <a:ext cx="155575" cy="125095"/>
            </a:xfrm>
            <a:custGeom>
              <a:avLst/>
              <a:gdLst/>
              <a:ahLst/>
              <a:cxnLst/>
              <a:rect l="l" t="t" r="r" b="b"/>
              <a:pathLst>
                <a:path w="155575" h="125095">
                  <a:moveTo>
                    <a:pt x="0" y="77885"/>
                  </a:moveTo>
                  <a:lnTo>
                    <a:pt x="46599" y="124579"/>
                  </a:lnTo>
                  <a:lnTo>
                    <a:pt x="155393" y="0"/>
                  </a:lnTo>
                </a:path>
              </a:pathLst>
            </a:custGeom>
            <a:ln w="31123">
              <a:solidFill>
                <a:srgbClr val="B7DEF6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10171622" y="4294282"/>
              <a:ext cx="186690" cy="171450"/>
            </a:xfrm>
            <a:custGeom>
              <a:avLst/>
              <a:gdLst/>
              <a:ahLst/>
              <a:cxnLst/>
              <a:rect l="l" t="t" r="r" b="b"/>
              <a:pathLst>
                <a:path w="186690" h="171450">
                  <a:moveTo>
                    <a:pt x="186522" y="93450"/>
                  </a:moveTo>
                  <a:lnTo>
                    <a:pt x="186522" y="171335"/>
                  </a:lnTo>
                  <a:lnTo>
                    <a:pt x="0" y="171335"/>
                  </a:lnTo>
                  <a:lnTo>
                    <a:pt x="0" y="0"/>
                  </a:lnTo>
                  <a:lnTo>
                    <a:pt x="139923" y="0"/>
                  </a:lnTo>
                </a:path>
              </a:pathLst>
            </a:custGeom>
            <a:ln w="31119">
              <a:solidFill>
                <a:srgbClr val="B7DEF6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10218284" y="4294282"/>
              <a:ext cx="155575" cy="125095"/>
            </a:xfrm>
            <a:custGeom>
              <a:avLst/>
              <a:gdLst/>
              <a:ahLst/>
              <a:cxnLst/>
              <a:rect l="l" t="t" r="r" b="b"/>
              <a:pathLst>
                <a:path w="155575" h="125095">
                  <a:moveTo>
                    <a:pt x="0" y="77885"/>
                  </a:moveTo>
                  <a:lnTo>
                    <a:pt x="46599" y="124642"/>
                  </a:lnTo>
                  <a:lnTo>
                    <a:pt x="155393" y="0"/>
                  </a:lnTo>
                </a:path>
              </a:pathLst>
            </a:custGeom>
            <a:ln w="31123">
              <a:solidFill>
                <a:srgbClr val="B7DEF6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10171620" y="3795902"/>
              <a:ext cx="186690" cy="171450"/>
            </a:xfrm>
            <a:custGeom>
              <a:avLst/>
              <a:gdLst/>
              <a:ahLst/>
              <a:cxnLst/>
              <a:rect l="l" t="t" r="r" b="b"/>
              <a:pathLst>
                <a:path w="186690" h="171450">
                  <a:moveTo>
                    <a:pt x="186522" y="93450"/>
                  </a:moveTo>
                  <a:lnTo>
                    <a:pt x="186522" y="171335"/>
                  </a:lnTo>
                  <a:lnTo>
                    <a:pt x="0" y="171335"/>
                  </a:lnTo>
                  <a:lnTo>
                    <a:pt x="0" y="0"/>
                  </a:lnTo>
                  <a:lnTo>
                    <a:pt x="139923" y="0"/>
                  </a:lnTo>
                </a:path>
              </a:pathLst>
            </a:custGeom>
            <a:ln w="31119">
              <a:solidFill>
                <a:srgbClr val="B7DEF6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10218283" y="3795902"/>
              <a:ext cx="155575" cy="125095"/>
            </a:xfrm>
            <a:custGeom>
              <a:avLst/>
              <a:gdLst/>
              <a:ahLst/>
              <a:cxnLst/>
              <a:rect l="l" t="t" r="r" b="b"/>
              <a:pathLst>
                <a:path w="155575" h="125095">
                  <a:moveTo>
                    <a:pt x="0" y="77885"/>
                  </a:moveTo>
                  <a:lnTo>
                    <a:pt x="46599" y="124642"/>
                  </a:lnTo>
                  <a:lnTo>
                    <a:pt x="155393" y="0"/>
                  </a:lnTo>
                </a:path>
              </a:pathLst>
            </a:custGeom>
            <a:ln w="31123">
              <a:solidFill>
                <a:srgbClr val="B7DEF6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10435809" y="3982802"/>
              <a:ext cx="311150" cy="280670"/>
            </a:xfrm>
            <a:custGeom>
              <a:avLst/>
              <a:gdLst/>
              <a:ahLst/>
              <a:cxnLst/>
              <a:rect l="l" t="t" r="r" b="b"/>
              <a:pathLst>
                <a:path w="311150" h="280670">
                  <a:moveTo>
                    <a:pt x="248717" y="280350"/>
                  </a:moveTo>
                  <a:lnTo>
                    <a:pt x="272598" y="274875"/>
                  </a:lnTo>
                  <a:lnTo>
                    <a:pt x="292404" y="260557"/>
                  </a:lnTo>
                  <a:lnTo>
                    <a:pt x="305915" y="240555"/>
                  </a:lnTo>
                  <a:lnTo>
                    <a:pt x="310912" y="218029"/>
                  </a:lnTo>
                  <a:lnTo>
                    <a:pt x="310912" y="77885"/>
                  </a:lnTo>
                  <a:lnTo>
                    <a:pt x="294214" y="44004"/>
                  </a:lnTo>
                  <a:lnTo>
                    <a:pt x="253430" y="19643"/>
                  </a:lnTo>
                  <a:lnTo>
                    <a:pt x="202523" y="4932"/>
                  </a:lnTo>
                  <a:lnTo>
                    <a:pt x="155456" y="0"/>
                  </a:lnTo>
                  <a:lnTo>
                    <a:pt x="108389" y="4932"/>
                  </a:lnTo>
                  <a:lnTo>
                    <a:pt x="57481" y="19643"/>
                  </a:lnTo>
                  <a:lnTo>
                    <a:pt x="16697" y="44004"/>
                  </a:lnTo>
                  <a:lnTo>
                    <a:pt x="0" y="77885"/>
                  </a:lnTo>
                  <a:lnTo>
                    <a:pt x="0" y="218029"/>
                  </a:lnTo>
                  <a:lnTo>
                    <a:pt x="4988" y="240555"/>
                  </a:lnTo>
                  <a:lnTo>
                    <a:pt x="18484" y="260557"/>
                  </a:lnTo>
                  <a:lnTo>
                    <a:pt x="38287" y="274875"/>
                  </a:lnTo>
                  <a:lnTo>
                    <a:pt x="62194" y="280350"/>
                  </a:lnTo>
                </a:path>
              </a:pathLst>
            </a:custGeom>
            <a:ln w="31119">
              <a:solidFill>
                <a:srgbClr val="B7DEF6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4" name="object 1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0513513" y="3764783"/>
              <a:ext cx="155499" cy="186880"/>
            </a:xfrm>
            <a:prstGeom prst="rect">
              <a:avLst/>
            </a:prstGeom>
          </p:spPr>
        </p:pic>
        <p:sp>
          <p:nvSpPr>
            <p:cNvPr id="15" name="object 15"/>
            <p:cNvSpPr/>
            <p:nvPr/>
          </p:nvSpPr>
          <p:spPr>
            <a:xfrm>
              <a:off x="10684524" y="4091817"/>
              <a:ext cx="0" cy="405130"/>
            </a:xfrm>
            <a:custGeom>
              <a:avLst/>
              <a:gdLst/>
              <a:ahLst/>
              <a:cxnLst/>
              <a:rect l="l" t="t" r="r" b="b"/>
              <a:pathLst>
                <a:path h="405129">
                  <a:moveTo>
                    <a:pt x="0" y="404929"/>
                  </a:moveTo>
                  <a:lnTo>
                    <a:pt x="0" y="0"/>
                  </a:lnTo>
                </a:path>
              </a:pathLst>
            </a:custGeom>
            <a:ln w="31084">
              <a:solidFill>
                <a:srgbClr val="B7DEF6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10498002" y="4091817"/>
              <a:ext cx="0" cy="405130"/>
            </a:xfrm>
            <a:custGeom>
              <a:avLst/>
              <a:gdLst/>
              <a:ahLst/>
              <a:cxnLst/>
              <a:rect l="l" t="t" r="r" b="b"/>
              <a:pathLst>
                <a:path h="405129">
                  <a:moveTo>
                    <a:pt x="0" y="0"/>
                  </a:moveTo>
                  <a:lnTo>
                    <a:pt x="0" y="404929"/>
                  </a:lnTo>
                </a:path>
              </a:pathLst>
            </a:custGeom>
            <a:ln w="31084">
              <a:solidFill>
                <a:srgbClr val="B7DEF6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10591264" y="4247588"/>
              <a:ext cx="0" cy="249554"/>
            </a:xfrm>
            <a:custGeom>
              <a:avLst/>
              <a:gdLst/>
              <a:ahLst/>
              <a:cxnLst/>
              <a:rect l="l" t="t" r="r" b="b"/>
              <a:pathLst>
                <a:path h="249554">
                  <a:moveTo>
                    <a:pt x="0" y="0"/>
                  </a:moveTo>
                  <a:lnTo>
                    <a:pt x="0" y="249158"/>
                  </a:lnTo>
                </a:path>
              </a:pathLst>
            </a:custGeom>
            <a:ln w="31084">
              <a:solidFill>
                <a:srgbClr val="B7DEF6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1098231" y="4155876"/>
              <a:ext cx="537210" cy="640080"/>
            </a:xfrm>
            <a:custGeom>
              <a:avLst/>
              <a:gdLst/>
              <a:ahLst/>
              <a:cxnLst/>
              <a:rect l="l" t="t" r="r" b="b"/>
              <a:pathLst>
                <a:path w="537210" h="640079">
                  <a:moveTo>
                    <a:pt x="79536" y="359903"/>
                  </a:moveTo>
                  <a:lnTo>
                    <a:pt x="48996" y="352874"/>
                  </a:lnTo>
                  <a:lnTo>
                    <a:pt x="23668" y="334493"/>
                  </a:lnTo>
                  <a:lnTo>
                    <a:pt x="6390" y="308816"/>
                  </a:lnTo>
                  <a:lnTo>
                    <a:pt x="0" y="279897"/>
                  </a:lnTo>
                  <a:lnTo>
                    <a:pt x="0" y="99986"/>
                  </a:lnTo>
                  <a:lnTo>
                    <a:pt x="8660" y="56491"/>
                  </a:lnTo>
                  <a:lnTo>
                    <a:pt x="31378" y="25218"/>
                  </a:lnTo>
                  <a:lnTo>
                    <a:pt x="63256" y="6332"/>
                  </a:lnTo>
                  <a:lnTo>
                    <a:pt x="99400" y="0"/>
                  </a:lnTo>
                  <a:lnTo>
                    <a:pt x="536649" y="0"/>
                  </a:lnTo>
                  <a:lnTo>
                    <a:pt x="523202" y="57804"/>
                  </a:lnTo>
                  <a:lnTo>
                    <a:pt x="482821" y="98424"/>
                  </a:lnTo>
                  <a:lnTo>
                    <a:pt x="437249" y="99986"/>
                  </a:lnTo>
                  <a:lnTo>
                    <a:pt x="278257" y="99986"/>
                  </a:lnTo>
                  <a:lnTo>
                    <a:pt x="278257" y="639801"/>
                  </a:lnTo>
                </a:path>
              </a:pathLst>
            </a:custGeom>
            <a:ln w="39848">
              <a:solidFill>
                <a:srgbClr val="B7DEF6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9" name="object 19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177710" y="3876037"/>
              <a:ext cx="198916" cy="239816"/>
            </a:xfrm>
            <a:prstGeom prst="rect">
              <a:avLst/>
            </a:prstGeom>
          </p:spPr>
        </p:pic>
        <p:sp>
          <p:nvSpPr>
            <p:cNvPr id="20" name="object 20"/>
            <p:cNvSpPr/>
            <p:nvPr/>
          </p:nvSpPr>
          <p:spPr>
            <a:xfrm>
              <a:off x="1177767" y="4295825"/>
              <a:ext cx="0" cy="500380"/>
            </a:xfrm>
            <a:custGeom>
              <a:avLst/>
              <a:gdLst/>
              <a:ahLst/>
              <a:cxnLst/>
              <a:rect l="l" t="t" r="r" b="b"/>
              <a:pathLst>
                <a:path h="500379">
                  <a:moveTo>
                    <a:pt x="0" y="0"/>
                  </a:moveTo>
                  <a:lnTo>
                    <a:pt x="0" y="499852"/>
                  </a:lnTo>
                </a:path>
              </a:pathLst>
            </a:custGeom>
            <a:ln w="39752">
              <a:solidFill>
                <a:srgbClr val="B7DEF6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21"/>
            <p:cNvSpPr/>
            <p:nvPr/>
          </p:nvSpPr>
          <p:spPr>
            <a:xfrm>
              <a:off x="1277168" y="4495798"/>
              <a:ext cx="0" cy="300355"/>
            </a:xfrm>
            <a:custGeom>
              <a:avLst/>
              <a:gdLst/>
              <a:ahLst/>
              <a:cxnLst/>
              <a:rect l="l" t="t" r="r" b="b"/>
              <a:pathLst>
                <a:path h="300354">
                  <a:moveTo>
                    <a:pt x="0" y="0"/>
                  </a:moveTo>
                  <a:lnTo>
                    <a:pt x="0" y="299879"/>
                  </a:lnTo>
                </a:path>
              </a:pathLst>
            </a:custGeom>
            <a:ln w="39752">
              <a:solidFill>
                <a:srgbClr val="B7DEF6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" name="object 22"/>
            <p:cNvSpPr/>
            <p:nvPr/>
          </p:nvSpPr>
          <p:spPr>
            <a:xfrm>
              <a:off x="1575289" y="3875978"/>
              <a:ext cx="0" cy="280035"/>
            </a:xfrm>
            <a:custGeom>
              <a:avLst/>
              <a:gdLst/>
              <a:ahLst/>
              <a:cxnLst/>
              <a:rect l="l" t="t" r="r" b="b"/>
              <a:pathLst>
                <a:path h="280035">
                  <a:moveTo>
                    <a:pt x="0" y="0"/>
                  </a:moveTo>
                  <a:lnTo>
                    <a:pt x="0" y="279897"/>
                  </a:lnTo>
                </a:path>
              </a:pathLst>
            </a:custGeom>
            <a:ln w="39752">
              <a:solidFill>
                <a:srgbClr val="B7DEF6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" name="object 23"/>
            <p:cNvSpPr/>
            <p:nvPr/>
          </p:nvSpPr>
          <p:spPr>
            <a:xfrm>
              <a:off x="1575289" y="4235882"/>
              <a:ext cx="0" cy="100330"/>
            </a:xfrm>
            <a:custGeom>
              <a:avLst/>
              <a:gdLst/>
              <a:ahLst/>
              <a:cxnLst/>
              <a:rect l="l" t="t" r="r" b="b"/>
              <a:pathLst>
                <a:path h="100329">
                  <a:moveTo>
                    <a:pt x="0" y="0"/>
                  </a:moveTo>
                  <a:lnTo>
                    <a:pt x="0" y="99986"/>
                  </a:lnTo>
                </a:path>
              </a:pathLst>
            </a:custGeom>
            <a:ln w="39752">
              <a:solidFill>
                <a:srgbClr val="B7DEF6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" name="object 24"/>
            <p:cNvSpPr/>
            <p:nvPr/>
          </p:nvSpPr>
          <p:spPr>
            <a:xfrm>
              <a:off x="1515697" y="4335868"/>
              <a:ext cx="119380" cy="120014"/>
            </a:xfrm>
            <a:custGeom>
              <a:avLst/>
              <a:gdLst/>
              <a:ahLst/>
              <a:cxnLst/>
              <a:rect l="l" t="t" r="r" b="b"/>
              <a:pathLst>
                <a:path w="119380" h="120014">
                  <a:moveTo>
                    <a:pt x="119184" y="59943"/>
                  </a:moveTo>
                  <a:lnTo>
                    <a:pt x="114501" y="83276"/>
                  </a:lnTo>
                  <a:lnTo>
                    <a:pt x="101730" y="102330"/>
                  </a:lnTo>
                  <a:lnTo>
                    <a:pt x="82788" y="115176"/>
                  </a:lnTo>
                  <a:lnTo>
                    <a:pt x="59592" y="119887"/>
                  </a:lnTo>
                  <a:lnTo>
                    <a:pt x="36396" y="115176"/>
                  </a:lnTo>
                  <a:lnTo>
                    <a:pt x="17454" y="102330"/>
                  </a:lnTo>
                  <a:lnTo>
                    <a:pt x="4683" y="83276"/>
                  </a:lnTo>
                  <a:lnTo>
                    <a:pt x="0" y="59943"/>
                  </a:lnTo>
                  <a:lnTo>
                    <a:pt x="4683" y="36610"/>
                  </a:lnTo>
                  <a:lnTo>
                    <a:pt x="17454" y="17557"/>
                  </a:lnTo>
                  <a:lnTo>
                    <a:pt x="36396" y="4710"/>
                  </a:lnTo>
                  <a:lnTo>
                    <a:pt x="59592" y="0"/>
                  </a:lnTo>
                  <a:lnTo>
                    <a:pt x="82788" y="4710"/>
                  </a:lnTo>
                  <a:lnTo>
                    <a:pt x="101730" y="17557"/>
                  </a:lnTo>
                  <a:lnTo>
                    <a:pt x="114501" y="36610"/>
                  </a:lnTo>
                  <a:lnTo>
                    <a:pt x="119184" y="59943"/>
                  </a:lnTo>
                  <a:close/>
                </a:path>
              </a:pathLst>
            </a:custGeom>
            <a:ln w="39868">
              <a:solidFill>
                <a:srgbClr val="B7DEF6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25"/>
            <p:cNvSpPr/>
            <p:nvPr/>
          </p:nvSpPr>
          <p:spPr>
            <a:xfrm>
              <a:off x="1575289" y="4015927"/>
              <a:ext cx="80010" cy="0"/>
            </a:xfrm>
            <a:custGeom>
              <a:avLst/>
              <a:gdLst/>
              <a:ahLst/>
              <a:cxnLst/>
              <a:rect l="l" t="t" r="r" b="b"/>
              <a:pathLst>
                <a:path w="80010">
                  <a:moveTo>
                    <a:pt x="79536" y="0"/>
                  </a:moveTo>
                  <a:lnTo>
                    <a:pt x="0" y="0"/>
                  </a:lnTo>
                </a:path>
              </a:pathLst>
            </a:custGeom>
            <a:ln w="39986">
              <a:solidFill>
                <a:srgbClr val="B7DEF6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" name="object 26"/>
            <p:cNvSpPr/>
            <p:nvPr/>
          </p:nvSpPr>
          <p:spPr>
            <a:xfrm>
              <a:off x="1575289" y="3935922"/>
              <a:ext cx="80010" cy="0"/>
            </a:xfrm>
            <a:custGeom>
              <a:avLst/>
              <a:gdLst/>
              <a:ahLst/>
              <a:cxnLst/>
              <a:rect l="l" t="t" r="r" b="b"/>
              <a:pathLst>
                <a:path w="80010">
                  <a:moveTo>
                    <a:pt x="0" y="0"/>
                  </a:moveTo>
                  <a:lnTo>
                    <a:pt x="79536" y="0"/>
                  </a:lnTo>
                </a:path>
              </a:pathLst>
            </a:custGeom>
            <a:ln w="39986">
              <a:solidFill>
                <a:srgbClr val="B7DEF6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" name="object 27"/>
            <p:cNvSpPr/>
            <p:nvPr/>
          </p:nvSpPr>
          <p:spPr>
            <a:xfrm>
              <a:off x="7092276" y="1753786"/>
              <a:ext cx="187960" cy="94615"/>
            </a:xfrm>
            <a:custGeom>
              <a:avLst/>
              <a:gdLst/>
              <a:ahLst/>
              <a:cxnLst/>
              <a:rect l="l" t="t" r="r" b="b"/>
              <a:pathLst>
                <a:path w="187959" h="94614">
                  <a:moveTo>
                    <a:pt x="15650" y="94036"/>
                  </a:moveTo>
                  <a:lnTo>
                    <a:pt x="6976" y="94036"/>
                  </a:lnTo>
                  <a:lnTo>
                    <a:pt x="0" y="87050"/>
                  </a:lnTo>
                  <a:lnTo>
                    <a:pt x="0" y="78363"/>
                  </a:lnTo>
                  <a:lnTo>
                    <a:pt x="0" y="47018"/>
                  </a:lnTo>
                  <a:lnTo>
                    <a:pt x="8742" y="32130"/>
                  </a:lnTo>
                  <a:lnTo>
                    <a:pt x="31142" y="16805"/>
                  </a:lnTo>
                  <a:lnTo>
                    <a:pt x="61462" y="4832"/>
                  </a:lnTo>
                  <a:lnTo>
                    <a:pt x="93963" y="0"/>
                  </a:lnTo>
                  <a:lnTo>
                    <a:pt x="126400" y="4832"/>
                  </a:lnTo>
                  <a:lnTo>
                    <a:pt x="156720" y="16805"/>
                  </a:lnTo>
                  <a:lnTo>
                    <a:pt x="179121" y="32130"/>
                  </a:lnTo>
                  <a:lnTo>
                    <a:pt x="187863" y="47018"/>
                  </a:lnTo>
                  <a:lnTo>
                    <a:pt x="187863" y="78363"/>
                  </a:lnTo>
                  <a:lnTo>
                    <a:pt x="187863" y="87050"/>
                  </a:lnTo>
                  <a:lnTo>
                    <a:pt x="180886" y="94036"/>
                  </a:lnTo>
                  <a:lnTo>
                    <a:pt x="172213" y="94036"/>
                  </a:lnTo>
                  <a:lnTo>
                    <a:pt x="15650" y="94036"/>
                  </a:lnTo>
                  <a:close/>
                </a:path>
              </a:pathLst>
            </a:custGeom>
            <a:ln w="31342">
              <a:solidFill>
                <a:srgbClr val="B7DEF6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" name="object 28"/>
            <p:cNvSpPr/>
            <p:nvPr/>
          </p:nvSpPr>
          <p:spPr>
            <a:xfrm>
              <a:off x="7123577" y="1596996"/>
              <a:ext cx="125730" cy="156845"/>
            </a:xfrm>
            <a:custGeom>
              <a:avLst/>
              <a:gdLst/>
              <a:ahLst/>
              <a:cxnLst/>
              <a:rect l="l" t="t" r="r" b="b"/>
              <a:pathLst>
                <a:path w="125729" h="156844">
                  <a:moveTo>
                    <a:pt x="62600" y="156727"/>
                  </a:moveTo>
                  <a:lnTo>
                    <a:pt x="88264" y="151447"/>
                  </a:lnTo>
                  <a:lnTo>
                    <a:pt x="108018" y="137050"/>
                  </a:lnTo>
                  <a:lnTo>
                    <a:pt x="120713" y="115701"/>
                  </a:lnTo>
                  <a:lnTo>
                    <a:pt x="125200" y="89567"/>
                  </a:lnTo>
                  <a:lnTo>
                    <a:pt x="125200" y="67160"/>
                  </a:lnTo>
                  <a:lnTo>
                    <a:pt x="120713" y="41025"/>
                  </a:lnTo>
                  <a:lnTo>
                    <a:pt x="108018" y="19677"/>
                  </a:lnTo>
                  <a:lnTo>
                    <a:pt x="88264" y="5280"/>
                  </a:lnTo>
                  <a:lnTo>
                    <a:pt x="62600" y="0"/>
                  </a:lnTo>
                  <a:lnTo>
                    <a:pt x="36936" y="5280"/>
                  </a:lnTo>
                  <a:lnTo>
                    <a:pt x="17182" y="19677"/>
                  </a:lnTo>
                  <a:lnTo>
                    <a:pt x="4487" y="41025"/>
                  </a:lnTo>
                  <a:lnTo>
                    <a:pt x="0" y="67160"/>
                  </a:lnTo>
                  <a:lnTo>
                    <a:pt x="0" y="89567"/>
                  </a:lnTo>
                  <a:lnTo>
                    <a:pt x="4487" y="115728"/>
                  </a:lnTo>
                  <a:lnTo>
                    <a:pt x="17182" y="137073"/>
                  </a:lnTo>
                  <a:lnTo>
                    <a:pt x="36936" y="151456"/>
                  </a:lnTo>
                  <a:lnTo>
                    <a:pt x="62600" y="156727"/>
                  </a:lnTo>
                  <a:close/>
                </a:path>
              </a:pathLst>
            </a:custGeom>
            <a:ln w="31324">
              <a:solidFill>
                <a:srgbClr val="B7DEF6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" name="object 29"/>
            <p:cNvSpPr/>
            <p:nvPr/>
          </p:nvSpPr>
          <p:spPr>
            <a:xfrm>
              <a:off x="7092277" y="2161341"/>
              <a:ext cx="187960" cy="94615"/>
            </a:xfrm>
            <a:custGeom>
              <a:avLst/>
              <a:gdLst/>
              <a:ahLst/>
              <a:cxnLst/>
              <a:rect l="l" t="t" r="r" b="b"/>
              <a:pathLst>
                <a:path w="187959" h="94614">
                  <a:moveTo>
                    <a:pt x="15650" y="94036"/>
                  </a:moveTo>
                  <a:lnTo>
                    <a:pt x="6976" y="94036"/>
                  </a:lnTo>
                  <a:lnTo>
                    <a:pt x="0" y="87050"/>
                  </a:lnTo>
                  <a:lnTo>
                    <a:pt x="0" y="78363"/>
                  </a:lnTo>
                  <a:lnTo>
                    <a:pt x="0" y="47018"/>
                  </a:lnTo>
                  <a:lnTo>
                    <a:pt x="8742" y="32130"/>
                  </a:lnTo>
                  <a:lnTo>
                    <a:pt x="31142" y="16805"/>
                  </a:lnTo>
                  <a:lnTo>
                    <a:pt x="61462" y="4832"/>
                  </a:lnTo>
                  <a:lnTo>
                    <a:pt x="93963" y="0"/>
                  </a:lnTo>
                  <a:lnTo>
                    <a:pt x="126400" y="4832"/>
                  </a:lnTo>
                  <a:lnTo>
                    <a:pt x="156720" y="16805"/>
                  </a:lnTo>
                  <a:lnTo>
                    <a:pt x="179121" y="32130"/>
                  </a:lnTo>
                  <a:lnTo>
                    <a:pt x="187863" y="47018"/>
                  </a:lnTo>
                  <a:lnTo>
                    <a:pt x="187863" y="78363"/>
                  </a:lnTo>
                  <a:lnTo>
                    <a:pt x="187863" y="87050"/>
                  </a:lnTo>
                  <a:lnTo>
                    <a:pt x="180886" y="94036"/>
                  </a:lnTo>
                  <a:lnTo>
                    <a:pt x="172213" y="94036"/>
                  </a:lnTo>
                  <a:lnTo>
                    <a:pt x="15650" y="94036"/>
                  </a:lnTo>
                  <a:close/>
                </a:path>
              </a:pathLst>
            </a:custGeom>
            <a:ln w="31342">
              <a:solidFill>
                <a:srgbClr val="B7DEF6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" name="object 30"/>
            <p:cNvSpPr/>
            <p:nvPr/>
          </p:nvSpPr>
          <p:spPr>
            <a:xfrm>
              <a:off x="7123578" y="2004549"/>
              <a:ext cx="125730" cy="156845"/>
            </a:xfrm>
            <a:custGeom>
              <a:avLst/>
              <a:gdLst/>
              <a:ahLst/>
              <a:cxnLst/>
              <a:rect l="l" t="t" r="r" b="b"/>
              <a:pathLst>
                <a:path w="125729" h="156844">
                  <a:moveTo>
                    <a:pt x="62600" y="156727"/>
                  </a:moveTo>
                  <a:lnTo>
                    <a:pt x="88264" y="151447"/>
                  </a:lnTo>
                  <a:lnTo>
                    <a:pt x="108018" y="137050"/>
                  </a:lnTo>
                  <a:lnTo>
                    <a:pt x="120713" y="115701"/>
                  </a:lnTo>
                  <a:lnTo>
                    <a:pt x="125200" y="89567"/>
                  </a:lnTo>
                  <a:lnTo>
                    <a:pt x="125200" y="67160"/>
                  </a:lnTo>
                  <a:lnTo>
                    <a:pt x="120713" y="41025"/>
                  </a:lnTo>
                  <a:lnTo>
                    <a:pt x="108018" y="19677"/>
                  </a:lnTo>
                  <a:lnTo>
                    <a:pt x="88264" y="5280"/>
                  </a:lnTo>
                  <a:lnTo>
                    <a:pt x="62600" y="0"/>
                  </a:lnTo>
                  <a:lnTo>
                    <a:pt x="36936" y="5280"/>
                  </a:lnTo>
                  <a:lnTo>
                    <a:pt x="17182" y="19677"/>
                  </a:lnTo>
                  <a:lnTo>
                    <a:pt x="4487" y="41025"/>
                  </a:lnTo>
                  <a:lnTo>
                    <a:pt x="0" y="67160"/>
                  </a:lnTo>
                  <a:lnTo>
                    <a:pt x="0" y="89567"/>
                  </a:lnTo>
                  <a:lnTo>
                    <a:pt x="4487" y="115728"/>
                  </a:lnTo>
                  <a:lnTo>
                    <a:pt x="17182" y="137073"/>
                  </a:lnTo>
                  <a:lnTo>
                    <a:pt x="36936" y="151456"/>
                  </a:lnTo>
                  <a:lnTo>
                    <a:pt x="62600" y="156727"/>
                  </a:lnTo>
                  <a:close/>
                </a:path>
              </a:pathLst>
            </a:custGeom>
            <a:ln w="31324">
              <a:solidFill>
                <a:srgbClr val="B7DEF6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1" name="object 31"/>
            <p:cNvSpPr/>
            <p:nvPr/>
          </p:nvSpPr>
          <p:spPr>
            <a:xfrm>
              <a:off x="6841815" y="1973204"/>
              <a:ext cx="187960" cy="94615"/>
            </a:xfrm>
            <a:custGeom>
              <a:avLst/>
              <a:gdLst/>
              <a:ahLst/>
              <a:cxnLst/>
              <a:rect l="l" t="t" r="r" b="b"/>
              <a:pathLst>
                <a:path w="187959" h="94614">
                  <a:moveTo>
                    <a:pt x="15650" y="94036"/>
                  </a:moveTo>
                  <a:lnTo>
                    <a:pt x="6976" y="94036"/>
                  </a:lnTo>
                  <a:lnTo>
                    <a:pt x="0" y="87050"/>
                  </a:lnTo>
                  <a:lnTo>
                    <a:pt x="0" y="78363"/>
                  </a:lnTo>
                  <a:lnTo>
                    <a:pt x="0" y="47018"/>
                  </a:lnTo>
                  <a:lnTo>
                    <a:pt x="8742" y="32130"/>
                  </a:lnTo>
                  <a:lnTo>
                    <a:pt x="31142" y="16805"/>
                  </a:lnTo>
                  <a:lnTo>
                    <a:pt x="61462" y="4832"/>
                  </a:lnTo>
                  <a:lnTo>
                    <a:pt x="93963" y="0"/>
                  </a:lnTo>
                  <a:lnTo>
                    <a:pt x="126400" y="4832"/>
                  </a:lnTo>
                  <a:lnTo>
                    <a:pt x="156720" y="16805"/>
                  </a:lnTo>
                  <a:lnTo>
                    <a:pt x="179121" y="32130"/>
                  </a:lnTo>
                  <a:lnTo>
                    <a:pt x="187863" y="47018"/>
                  </a:lnTo>
                  <a:lnTo>
                    <a:pt x="187863" y="78363"/>
                  </a:lnTo>
                  <a:lnTo>
                    <a:pt x="187863" y="87050"/>
                  </a:lnTo>
                  <a:lnTo>
                    <a:pt x="180886" y="94036"/>
                  </a:lnTo>
                  <a:lnTo>
                    <a:pt x="172213" y="94036"/>
                  </a:lnTo>
                  <a:lnTo>
                    <a:pt x="15650" y="94036"/>
                  </a:lnTo>
                  <a:close/>
                </a:path>
              </a:pathLst>
            </a:custGeom>
            <a:ln w="31342">
              <a:solidFill>
                <a:srgbClr val="B7DEF6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2" name="object 32"/>
            <p:cNvSpPr/>
            <p:nvPr/>
          </p:nvSpPr>
          <p:spPr>
            <a:xfrm>
              <a:off x="6873115" y="1816475"/>
              <a:ext cx="125730" cy="156845"/>
            </a:xfrm>
            <a:custGeom>
              <a:avLst/>
              <a:gdLst/>
              <a:ahLst/>
              <a:cxnLst/>
              <a:rect l="l" t="t" r="r" b="b"/>
              <a:pathLst>
                <a:path w="125729" h="156844">
                  <a:moveTo>
                    <a:pt x="62600" y="156727"/>
                  </a:moveTo>
                  <a:lnTo>
                    <a:pt x="88264" y="151447"/>
                  </a:lnTo>
                  <a:lnTo>
                    <a:pt x="108018" y="137050"/>
                  </a:lnTo>
                  <a:lnTo>
                    <a:pt x="120713" y="115701"/>
                  </a:lnTo>
                  <a:lnTo>
                    <a:pt x="125200" y="89567"/>
                  </a:lnTo>
                  <a:lnTo>
                    <a:pt x="125200" y="67160"/>
                  </a:lnTo>
                  <a:lnTo>
                    <a:pt x="120713" y="41025"/>
                  </a:lnTo>
                  <a:lnTo>
                    <a:pt x="108018" y="19677"/>
                  </a:lnTo>
                  <a:lnTo>
                    <a:pt x="88264" y="5280"/>
                  </a:lnTo>
                  <a:lnTo>
                    <a:pt x="62600" y="0"/>
                  </a:lnTo>
                  <a:lnTo>
                    <a:pt x="36936" y="5280"/>
                  </a:lnTo>
                  <a:lnTo>
                    <a:pt x="17182" y="19677"/>
                  </a:lnTo>
                  <a:lnTo>
                    <a:pt x="4487" y="41025"/>
                  </a:lnTo>
                  <a:lnTo>
                    <a:pt x="0" y="67160"/>
                  </a:lnTo>
                  <a:lnTo>
                    <a:pt x="0" y="89567"/>
                  </a:lnTo>
                  <a:lnTo>
                    <a:pt x="4487" y="115701"/>
                  </a:lnTo>
                  <a:lnTo>
                    <a:pt x="17182" y="137050"/>
                  </a:lnTo>
                  <a:lnTo>
                    <a:pt x="36936" y="151447"/>
                  </a:lnTo>
                  <a:lnTo>
                    <a:pt x="62600" y="156727"/>
                  </a:lnTo>
                  <a:close/>
                </a:path>
              </a:pathLst>
            </a:custGeom>
            <a:ln w="31324">
              <a:solidFill>
                <a:srgbClr val="B7DEF6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3" name="object 33"/>
            <p:cNvSpPr/>
            <p:nvPr/>
          </p:nvSpPr>
          <p:spPr>
            <a:xfrm>
              <a:off x="7342680" y="1973202"/>
              <a:ext cx="187960" cy="94615"/>
            </a:xfrm>
            <a:custGeom>
              <a:avLst/>
              <a:gdLst/>
              <a:ahLst/>
              <a:cxnLst/>
              <a:rect l="l" t="t" r="r" b="b"/>
              <a:pathLst>
                <a:path w="187959" h="94614">
                  <a:moveTo>
                    <a:pt x="15650" y="94036"/>
                  </a:moveTo>
                  <a:lnTo>
                    <a:pt x="6976" y="94036"/>
                  </a:lnTo>
                  <a:lnTo>
                    <a:pt x="0" y="87050"/>
                  </a:lnTo>
                  <a:lnTo>
                    <a:pt x="0" y="78363"/>
                  </a:lnTo>
                  <a:lnTo>
                    <a:pt x="0" y="47018"/>
                  </a:lnTo>
                  <a:lnTo>
                    <a:pt x="8742" y="32130"/>
                  </a:lnTo>
                  <a:lnTo>
                    <a:pt x="31142" y="16805"/>
                  </a:lnTo>
                  <a:lnTo>
                    <a:pt x="61462" y="4832"/>
                  </a:lnTo>
                  <a:lnTo>
                    <a:pt x="93963" y="0"/>
                  </a:lnTo>
                  <a:lnTo>
                    <a:pt x="126400" y="4832"/>
                  </a:lnTo>
                  <a:lnTo>
                    <a:pt x="156720" y="16805"/>
                  </a:lnTo>
                  <a:lnTo>
                    <a:pt x="179120" y="32130"/>
                  </a:lnTo>
                  <a:lnTo>
                    <a:pt x="187863" y="47018"/>
                  </a:lnTo>
                  <a:lnTo>
                    <a:pt x="187863" y="78363"/>
                  </a:lnTo>
                  <a:lnTo>
                    <a:pt x="187863" y="87050"/>
                  </a:lnTo>
                  <a:lnTo>
                    <a:pt x="180886" y="94036"/>
                  </a:lnTo>
                  <a:lnTo>
                    <a:pt x="172213" y="94036"/>
                  </a:lnTo>
                  <a:lnTo>
                    <a:pt x="15650" y="94036"/>
                  </a:lnTo>
                  <a:close/>
                </a:path>
              </a:pathLst>
            </a:custGeom>
            <a:ln w="31342">
              <a:solidFill>
                <a:srgbClr val="B7DEF6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4" name="object 34"/>
            <p:cNvSpPr/>
            <p:nvPr/>
          </p:nvSpPr>
          <p:spPr>
            <a:xfrm>
              <a:off x="7373980" y="1816475"/>
              <a:ext cx="125730" cy="156845"/>
            </a:xfrm>
            <a:custGeom>
              <a:avLst/>
              <a:gdLst/>
              <a:ahLst/>
              <a:cxnLst/>
              <a:rect l="l" t="t" r="r" b="b"/>
              <a:pathLst>
                <a:path w="125729" h="156844">
                  <a:moveTo>
                    <a:pt x="62600" y="156727"/>
                  </a:moveTo>
                  <a:lnTo>
                    <a:pt x="88264" y="151447"/>
                  </a:lnTo>
                  <a:lnTo>
                    <a:pt x="108018" y="137050"/>
                  </a:lnTo>
                  <a:lnTo>
                    <a:pt x="120713" y="115701"/>
                  </a:lnTo>
                  <a:lnTo>
                    <a:pt x="125200" y="89567"/>
                  </a:lnTo>
                  <a:lnTo>
                    <a:pt x="125200" y="67160"/>
                  </a:lnTo>
                  <a:lnTo>
                    <a:pt x="120713" y="41025"/>
                  </a:lnTo>
                  <a:lnTo>
                    <a:pt x="108018" y="19677"/>
                  </a:lnTo>
                  <a:lnTo>
                    <a:pt x="88264" y="5280"/>
                  </a:lnTo>
                  <a:lnTo>
                    <a:pt x="62600" y="0"/>
                  </a:lnTo>
                  <a:lnTo>
                    <a:pt x="36936" y="5280"/>
                  </a:lnTo>
                  <a:lnTo>
                    <a:pt x="17182" y="19677"/>
                  </a:lnTo>
                  <a:lnTo>
                    <a:pt x="4487" y="41025"/>
                  </a:lnTo>
                  <a:lnTo>
                    <a:pt x="0" y="67160"/>
                  </a:lnTo>
                  <a:lnTo>
                    <a:pt x="0" y="89567"/>
                  </a:lnTo>
                  <a:lnTo>
                    <a:pt x="4487" y="115701"/>
                  </a:lnTo>
                  <a:lnTo>
                    <a:pt x="17182" y="137050"/>
                  </a:lnTo>
                  <a:lnTo>
                    <a:pt x="36936" y="151447"/>
                  </a:lnTo>
                  <a:lnTo>
                    <a:pt x="62600" y="156727"/>
                  </a:lnTo>
                  <a:close/>
                </a:path>
              </a:pathLst>
            </a:custGeom>
            <a:ln w="31324">
              <a:solidFill>
                <a:srgbClr val="B7DEF6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5" name="object 35"/>
            <p:cNvSpPr/>
            <p:nvPr/>
          </p:nvSpPr>
          <p:spPr>
            <a:xfrm>
              <a:off x="6943635" y="1664845"/>
              <a:ext cx="133350" cy="104775"/>
            </a:xfrm>
            <a:custGeom>
              <a:avLst/>
              <a:gdLst/>
              <a:ahLst/>
              <a:cxnLst/>
              <a:rect l="l" t="t" r="r" b="b"/>
              <a:pathLst>
                <a:path w="133350" h="104775">
                  <a:moveTo>
                    <a:pt x="0" y="104548"/>
                  </a:moveTo>
                  <a:lnTo>
                    <a:pt x="27151" y="71571"/>
                  </a:lnTo>
                  <a:lnTo>
                    <a:pt x="58687" y="42832"/>
                  </a:lnTo>
                  <a:lnTo>
                    <a:pt x="94112" y="18814"/>
                  </a:lnTo>
                  <a:lnTo>
                    <a:pt x="132930" y="0"/>
                  </a:lnTo>
                </a:path>
              </a:pathLst>
            </a:custGeom>
            <a:ln w="31334">
              <a:solidFill>
                <a:srgbClr val="B7DEF6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6" name="object 36"/>
            <p:cNvSpPr/>
            <p:nvPr/>
          </p:nvSpPr>
          <p:spPr>
            <a:xfrm>
              <a:off x="6943698" y="2114256"/>
              <a:ext cx="102235" cy="90170"/>
            </a:xfrm>
            <a:custGeom>
              <a:avLst/>
              <a:gdLst/>
              <a:ahLst/>
              <a:cxnLst/>
              <a:rect l="l" t="t" r="r" b="b"/>
              <a:pathLst>
                <a:path w="102234" h="90169">
                  <a:moveTo>
                    <a:pt x="101630" y="89945"/>
                  </a:moveTo>
                  <a:lnTo>
                    <a:pt x="72422" y="71943"/>
                  </a:lnTo>
                  <a:lnTo>
                    <a:pt x="45583" y="50779"/>
                  </a:lnTo>
                  <a:lnTo>
                    <a:pt x="21359" y="26711"/>
                  </a:lnTo>
                  <a:lnTo>
                    <a:pt x="0" y="0"/>
                  </a:lnTo>
                </a:path>
              </a:pathLst>
            </a:custGeom>
            <a:ln w="31331">
              <a:solidFill>
                <a:srgbClr val="B7DEF6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7" name="object 37"/>
            <p:cNvSpPr/>
            <p:nvPr/>
          </p:nvSpPr>
          <p:spPr>
            <a:xfrm>
              <a:off x="7295731" y="1664843"/>
              <a:ext cx="133350" cy="104775"/>
            </a:xfrm>
            <a:custGeom>
              <a:avLst/>
              <a:gdLst/>
              <a:ahLst/>
              <a:cxnLst/>
              <a:rect l="l" t="t" r="r" b="b"/>
              <a:pathLst>
                <a:path w="133350" h="104775">
                  <a:moveTo>
                    <a:pt x="132930" y="104548"/>
                  </a:moveTo>
                  <a:lnTo>
                    <a:pt x="105779" y="71571"/>
                  </a:lnTo>
                  <a:lnTo>
                    <a:pt x="74243" y="42832"/>
                  </a:lnTo>
                  <a:lnTo>
                    <a:pt x="38818" y="18814"/>
                  </a:lnTo>
                  <a:lnTo>
                    <a:pt x="0" y="0"/>
                  </a:lnTo>
                </a:path>
              </a:pathLst>
            </a:custGeom>
            <a:ln w="31334">
              <a:solidFill>
                <a:srgbClr val="B7DEF6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8" name="object 38"/>
            <p:cNvSpPr/>
            <p:nvPr/>
          </p:nvSpPr>
          <p:spPr>
            <a:xfrm>
              <a:off x="7327030" y="2114255"/>
              <a:ext cx="102235" cy="90170"/>
            </a:xfrm>
            <a:custGeom>
              <a:avLst/>
              <a:gdLst/>
              <a:ahLst/>
              <a:cxnLst/>
              <a:rect l="l" t="t" r="r" b="b"/>
              <a:pathLst>
                <a:path w="102234" h="90169">
                  <a:moveTo>
                    <a:pt x="0" y="89945"/>
                  </a:moveTo>
                  <a:lnTo>
                    <a:pt x="29208" y="71943"/>
                  </a:lnTo>
                  <a:lnTo>
                    <a:pt x="56047" y="50779"/>
                  </a:lnTo>
                  <a:lnTo>
                    <a:pt x="80271" y="26711"/>
                  </a:lnTo>
                  <a:lnTo>
                    <a:pt x="101630" y="0"/>
                  </a:lnTo>
                </a:path>
              </a:pathLst>
            </a:custGeom>
            <a:ln w="31331">
              <a:solidFill>
                <a:srgbClr val="B7DEF6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9" name="object 39"/>
          <p:cNvSpPr txBox="1">
            <a:spLocks noGrp="1"/>
          </p:cNvSpPr>
          <p:nvPr>
            <p:ph type="title"/>
          </p:nvPr>
        </p:nvSpPr>
        <p:spPr>
          <a:xfrm>
            <a:off x="1447800" y="540007"/>
            <a:ext cx="9944100" cy="566822"/>
          </a:xfrm>
          <a:prstGeom prst="rect">
            <a:avLst/>
          </a:prstGeom>
          <a:solidFill>
            <a:srgbClr val="FFC000"/>
          </a:solidFill>
        </p:spPr>
        <p:txBody>
          <a:bodyPr vert="horz" wrap="square" lIns="0" tIns="12700" rIns="0" bIns="0" numCol="1" rtlCol="0" anchor="b" anchorCtr="0" compatLnSpc="1">
            <a:prstTxWarp prst="textNoShape">
              <a:avLst/>
            </a:prstTxWarp>
            <a:spAutoFit/>
          </a:bodyPr>
          <a:lstStyle/>
          <a:p>
            <a:pPr marL="12700" algn="ctr">
              <a:spcBef>
                <a:spcPts val="100"/>
              </a:spcBef>
            </a:pPr>
            <a:r>
              <a:rPr lang="en-US" sz="3600" spc="-5" dirty="0">
                <a:effectLst/>
                <a:latin typeface="Century" pitchFamily="18" charset="0"/>
              </a:rPr>
              <a:t>When do we assess Learners?</a:t>
            </a:r>
            <a:endParaRPr sz="3600" spc="-5" dirty="0">
              <a:effectLst/>
              <a:latin typeface="Century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132114" y="3222652"/>
            <a:ext cx="3106498" cy="3029034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sz="2800" b="1" dirty="0">
                <a:latin typeface="Times New Roman"/>
                <a:cs typeface="Times New Roman"/>
              </a:rPr>
              <a:t>Face-to-face</a:t>
            </a:r>
            <a:r>
              <a:rPr sz="2800" b="1" spc="-90" dirty="0">
                <a:latin typeface="Times New Roman"/>
                <a:cs typeface="Times New Roman"/>
              </a:rPr>
              <a:t> </a:t>
            </a:r>
            <a:r>
              <a:rPr sz="2800" b="1" spc="-5" dirty="0">
                <a:latin typeface="Times New Roman"/>
                <a:cs typeface="Times New Roman"/>
              </a:rPr>
              <a:t>environment</a:t>
            </a:r>
            <a:endParaRPr sz="2800" dirty="0">
              <a:latin typeface="Times New Roman"/>
              <a:cs typeface="Times New Roman"/>
            </a:endParaRPr>
          </a:p>
          <a:p>
            <a:pPr marL="298450" indent="-285750">
              <a:spcBef>
                <a:spcPts val="5"/>
              </a:spcBef>
              <a:buFont typeface="Wingdings"/>
              <a:buChar char=""/>
              <a:tabLst>
                <a:tab pos="298450" algn="l"/>
              </a:tabLst>
            </a:pPr>
            <a:r>
              <a:rPr sz="2800" dirty="0">
                <a:latin typeface="Times New Roman"/>
                <a:cs typeface="Times New Roman"/>
              </a:rPr>
              <a:t>Group</a:t>
            </a:r>
            <a:r>
              <a:rPr sz="2800" spc="-5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work</a:t>
            </a:r>
          </a:p>
          <a:p>
            <a:pPr marL="298450" indent="-285750">
              <a:buFont typeface="Wingdings"/>
              <a:buChar char=""/>
              <a:tabLst>
                <a:tab pos="298450" algn="l"/>
              </a:tabLst>
            </a:pPr>
            <a:r>
              <a:rPr sz="2800" spc="-5" dirty="0">
                <a:latin typeface="Times New Roman"/>
                <a:cs typeface="Times New Roman"/>
              </a:rPr>
              <a:t>Class</a:t>
            </a:r>
            <a:r>
              <a:rPr sz="2800" spc="-3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exercises</a:t>
            </a:r>
          </a:p>
          <a:p>
            <a:pPr marL="298450" indent="-285750">
              <a:buFont typeface="Wingdings"/>
              <a:buChar char=""/>
              <a:tabLst>
                <a:tab pos="298450" algn="l"/>
              </a:tabLst>
            </a:pPr>
            <a:r>
              <a:rPr sz="2800" spc="-5" dirty="0">
                <a:latin typeface="Times New Roman"/>
                <a:cs typeface="Times New Roman"/>
              </a:rPr>
              <a:t>Peer</a:t>
            </a:r>
            <a:r>
              <a:rPr sz="2800" spc="-1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evaluation</a:t>
            </a:r>
            <a:r>
              <a:rPr sz="2800" spc="-1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and</a:t>
            </a:r>
            <a:r>
              <a:rPr sz="2800" spc="-2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review</a:t>
            </a:r>
            <a:endParaRPr lang="en-US" sz="2800" dirty="0">
              <a:latin typeface="Times New Roman"/>
              <a:cs typeface="Times New Roman"/>
            </a:endParaRPr>
          </a:p>
          <a:p>
            <a:pPr marL="298450" indent="-285750">
              <a:buFont typeface="Wingdings"/>
              <a:buChar char=""/>
              <a:tabLst>
                <a:tab pos="298450" algn="l"/>
              </a:tabLst>
            </a:pPr>
            <a:r>
              <a:rPr lang="en-US" sz="2800" dirty="0">
                <a:latin typeface="Times New Roman"/>
                <a:cs typeface="Times New Roman"/>
              </a:rPr>
              <a:t>Qu</a:t>
            </a:r>
            <a:r>
              <a:rPr lang="en-US" sz="2800" spc="-5" dirty="0">
                <a:latin typeface="Times New Roman"/>
                <a:cs typeface="Times New Roman"/>
              </a:rPr>
              <a:t>i</a:t>
            </a:r>
            <a:r>
              <a:rPr lang="en-US" sz="2800" dirty="0">
                <a:latin typeface="Times New Roman"/>
                <a:cs typeface="Times New Roman"/>
              </a:rPr>
              <a:t>zzes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7874907" y="3485765"/>
            <a:ext cx="3567534" cy="259814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sz="2800" b="1" spc="-5" dirty="0">
                <a:latin typeface="Times New Roman"/>
                <a:cs typeface="Times New Roman"/>
              </a:rPr>
              <a:t>Online</a:t>
            </a:r>
            <a:r>
              <a:rPr sz="2800" b="1" spc="-20" dirty="0">
                <a:latin typeface="Times New Roman"/>
                <a:cs typeface="Times New Roman"/>
              </a:rPr>
              <a:t> </a:t>
            </a:r>
            <a:r>
              <a:rPr sz="2800" b="1" spc="-5" dirty="0">
                <a:latin typeface="Times New Roman"/>
                <a:cs typeface="Times New Roman"/>
              </a:rPr>
              <a:t>environment</a:t>
            </a:r>
            <a:endParaRPr sz="2800" dirty="0">
              <a:latin typeface="Times New Roman"/>
              <a:cs typeface="Times New Roman"/>
            </a:endParaRPr>
          </a:p>
          <a:p>
            <a:pPr marL="298450" indent="-285750">
              <a:spcBef>
                <a:spcPts val="5"/>
              </a:spcBef>
              <a:buFont typeface="Wingdings"/>
              <a:buChar char=""/>
              <a:tabLst>
                <a:tab pos="298450" algn="l"/>
              </a:tabLst>
            </a:pPr>
            <a:r>
              <a:rPr sz="2800" spc="-5" dirty="0">
                <a:latin typeface="Times New Roman"/>
                <a:cs typeface="Times New Roman"/>
              </a:rPr>
              <a:t>Online</a:t>
            </a:r>
            <a:r>
              <a:rPr sz="2800" spc="-4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quizzes</a:t>
            </a:r>
          </a:p>
          <a:p>
            <a:pPr marL="298450" indent="-285750">
              <a:buFont typeface="Wingdings"/>
              <a:buChar char=""/>
              <a:tabLst>
                <a:tab pos="298450" algn="l"/>
              </a:tabLst>
            </a:pPr>
            <a:r>
              <a:rPr sz="2800" spc="-5" dirty="0">
                <a:latin typeface="Times New Roman"/>
                <a:cs typeface="Times New Roman"/>
              </a:rPr>
              <a:t>Online</a:t>
            </a:r>
            <a:r>
              <a:rPr sz="2800" spc="-3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forums</a:t>
            </a:r>
          </a:p>
          <a:p>
            <a:pPr marL="298450" indent="-285750">
              <a:buFont typeface="Wingdings"/>
              <a:buChar char=""/>
              <a:tabLst>
                <a:tab pos="298450" algn="l"/>
              </a:tabLst>
            </a:pPr>
            <a:r>
              <a:rPr sz="2800" spc="-5" dirty="0">
                <a:latin typeface="Times New Roman"/>
                <a:cs typeface="Times New Roman"/>
              </a:rPr>
              <a:t>Chats</a:t>
            </a:r>
            <a:endParaRPr sz="2800" dirty="0">
              <a:latin typeface="Times New Roman"/>
              <a:cs typeface="Times New Roman"/>
            </a:endParaRPr>
          </a:p>
          <a:p>
            <a:pPr marL="298450" indent="-285750">
              <a:buFont typeface="Wingdings"/>
              <a:buChar char=""/>
              <a:tabLst>
                <a:tab pos="298450" algn="l"/>
              </a:tabLst>
            </a:pPr>
            <a:r>
              <a:rPr sz="2800" spc="-20" dirty="0">
                <a:latin typeface="Times New Roman"/>
                <a:cs typeface="Times New Roman"/>
              </a:rPr>
              <a:t>Video</a:t>
            </a:r>
            <a:r>
              <a:rPr sz="2800" spc="-7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conferencing</a:t>
            </a:r>
          </a:p>
          <a:p>
            <a:pPr marL="298450" indent="-285750">
              <a:buFont typeface="Wingdings"/>
              <a:buChar char=""/>
              <a:tabLst>
                <a:tab pos="298450" algn="l"/>
              </a:tabLst>
            </a:pPr>
            <a:r>
              <a:rPr sz="2800" spc="-5" dirty="0">
                <a:latin typeface="Times New Roman"/>
                <a:cs typeface="Times New Roman"/>
              </a:rPr>
              <a:t>Gamified</a:t>
            </a:r>
            <a:r>
              <a:rPr sz="2800" spc="-3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exercises</a:t>
            </a:r>
          </a:p>
        </p:txBody>
      </p:sp>
      <p:pic>
        <p:nvPicPr>
          <p:cNvPr id="5" name="object 5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317233" y="1662394"/>
            <a:ext cx="5546788" cy="2115549"/>
          </a:xfrm>
          <a:prstGeom prst="rect">
            <a:avLst/>
          </a:prstGeom>
        </p:spPr>
      </p:pic>
      <p:sp>
        <p:nvSpPr>
          <p:cNvPr id="6" name="object 6"/>
          <p:cNvSpPr txBox="1"/>
          <p:nvPr/>
        </p:nvSpPr>
        <p:spPr>
          <a:xfrm>
            <a:off x="3962400" y="1729900"/>
            <a:ext cx="3733800" cy="18225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ctr">
              <a:lnSpc>
                <a:spcPct val="140300"/>
              </a:lnSpc>
              <a:spcBef>
                <a:spcPts val="100"/>
              </a:spcBef>
            </a:pPr>
            <a:r>
              <a:rPr sz="2800" b="1" spc="-10" dirty="0">
                <a:solidFill>
                  <a:srgbClr val="0000FF"/>
                </a:solidFill>
                <a:latin typeface="Times New Roman"/>
                <a:cs typeface="Times New Roman"/>
              </a:rPr>
              <a:t>F</a:t>
            </a:r>
            <a:r>
              <a:rPr sz="2800" b="1" spc="-5" dirty="0">
                <a:solidFill>
                  <a:srgbClr val="0000FF"/>
                </a:solidFill>
                <a:latin typeface="Times New Roman"/>
                <a:cs typeface="Times New Roman"/>
              </a:rPr>
              <a:t>or</a:t>
            </a:r>
            <a:r>
              <a:rPr sz="2800" b="1" spc="-10" dirty="0">
                <a:solidFill>
                  <a:srgbClr val="0000FF"/>
                </a:solidFill>
                <a:latin typeface="Times New Roman"/>
                <a:cs typeface="Times New Roman"/>
              </a:rPr>
              <a:t>m</a:t>
            </a:r>
            <a:r>
              <a:rPr sz="2800" b="1" spc="-5" dirty="0">
                <a:solidFill>
                  <a:srgbClr val="0000FF"/>
                </a:solidFill>
                <a:latin typeface="Times New Roman"/>
                <a:cs typeface="Times New Roman"/>
              </a:rPr>
              <a:t>at</a:t>
            </a:r>
            <a:r>
              <a:rPr sz="2800" b="1" spc="-10" dirty="0">
                <a:solidFill>
                  <a:srgbClr val="0000FF"/>
                </a:solidFill>
                <a:latin typeface="Times New Roman"/>
                <a:cs typeface="Times New Roman"/>
              </a:rPr>
              <a:t>i</a:t>
            </a:r>
            <a:r>
              <a:rPr sz="2800" b="1" spc="-5" dirty="0">
                <a:solidFill>
                  <a:srgbClr val="0000FF"/>
                </a:solidFill>
                <a:latin typeface="Times New Roman"/>
                <a:cs typeface="Times New Roman"/>
              </a:rPr>
              <a:t>ve</a:t>
            </a:r>
            <a:r>
              <a:rPr sz="2800" b="1" spc="-130" dirty="0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sz="2800" b="1" spc="-10" dirty="0">
                <a:solidFill>
                  <a:srgbClr val="0000FF"/>
                </a:solidFill>
                <a:latin typeface="Times New Roman"/>
                <a:cs typeface="Times New Roman"/>
              </a:rPr>
              <a:t>A</a:t>
            </a:r>
            <a:r>
              <a:rPr sz="2800" b="1" spc="-5" dirty="0">
                <a:solidFill>
                  <a:srgbClr val="0000FF"/>
                </a:solidFill>
                <a:latin typeface="Times New Roman"/>
                <a:cs typeface="Times New Roman"/>
              </a:rPr>
              <a:t>ssess</a:t>
            </a:r>
            <a:r>
              <a:rPr sz="2800" b="1" spc="-10" dirty="0">
                <a:solidFill>
                  <a:srgbClr val="0000FF"/>
                </a:solidFill>
                <a:latin typeface="Times New Roman"/>
                <a:cs typeface="Times New Roman"/>
              </a:rPr>
              <a:t>m</a:t>
            </a:r>
            <a:r>
              <a:rPr sz="2800" b="1" spc="-5" dirty="0">
                <a:solidFill>
                  <a:srgbClr val="0000FF"/>
                </a:solidFill>
                <a:latin typeface="Times New Roman"/>
                <a:cs typeface="Times New Roman"/>
              </a:rPr>
              <a:t>e</a:t>
            </a:r>
            <a:r>
              <a:rPr sz="2800" b="1" spc="-10" dirty="0">
                <a:solidFill>
                  <a:srgbClr val="0000FF"/>
                </a:solidFill>
                <a:latin typeface="Times New Roman"/>
                <a:cs typeface="Times New Roman"/>
              </a:rPr>
              <a:t>nt</a:t>
            </a:r>
            <a:r>
              <a:rPr sz="2800" b="1" spc="-5" dirty="0">
                <a:solidFill>
                  <a:srgbClr val="0000FF"/>
                </a:solidFill>
                <a:latin typeface="Times New Roman"/>
                <a:cs typeface="Times New Roman"/>
              </a:rPr>
              <a:t>s  (before</a:t>
            </a:r>
            <a:r>
              <a:rPr sz="2800" b="1" spc="-20" dirty="0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sz="2800" b="1" spc="-5" dirty="0">
                <a:solidFill>
                  <a:srgbClr val="0000FF"/>
                </a:solidFill>
                <a:latin typeface="Times New Roman"/>
                <a:cs typeface="Times New Roman"/>
              </a:rPr>
              <a:t>and</a:t>
            </a:r>
            <a:r>
              <a:rPr sz="2800" b="1" spc="-10" dirty="0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sz="2800" b="1" spc="-5">
                <a:solidFill>
                  <a:srgbClr val="0000FF"/>
                </a:solidFill>
                <a:latin typeface="Times New Roman"/>
                <a:cs typeface="Times New Roman"/>
              </a:rPr>
              <a:t>during</a:t>
            </a:r>
            <a:r>
              <a:rPr sz="2800" b="1" spc="-25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lang="en-US" sz="2800" b="1" spc="-5" dirty="0">
                <a:solidFill>
                  <a:srgbClr val="0000FF"/>
                </a:solidFill>
                <a:latin typeface="Times New Roman"/>
                <a:cs typeface="Times New Roman"/>
              </a:rPr>
              <a:t>Teaching</a:t>
            </a:r>
            <a:r>
              <a:rPr sz="2800" b="1" spc="-5">
                <a:solidFill>
                  <a:srgbClr val="0000FF"/>
                </a:solidFill>
                <a:latin typeface="Times New Roman"/>
                <a:cs typeface="Times New Roman"/>
              </a:rPr>
              <a:t>)</a:t>
            </a:r>
            <a:endParaRPr sz="2800" b="1" dirty="0">
              <a:solidFill>
                <a:srgbClr val="0000FF"/>
              </a:solidFill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>
            <a:spLocks noGrp="1"/>
          </p:cNvSpPr>
          <p:nvPr>
            <p:ph type="title"/>
          </p:nvPr>
        </p:nvSpPr>
        <p:spPr>
          <a:xfrm>
            <a:off x="1371600" y="827077"/>
            <a:ext cx="9918441" cy="566822"/>
          </a:xfrm>
          <a:prstGeom prst="rect">
            <a:avLst/>
          </a:prstGeom>
          <a:solidFill>
            <a:srgbClr val="FFC000"/>
          </a:solidFill>
        </p:spPr>
        <p:txBody>
          <a:bodyPr vert="horz" wrap="square" lIns="0" tIns="12700" rIns="0" bIns="0" numCol="1" rtlCol="0" anchor="b" anchorCtr="0" compatLnSpc="1">
            <a:prstTxWarp prst="textNoShape">
              <a:avLst/>
            </a:prstTxWarp>
            <a:spAutoFit/>
          </a:bodyPr>
          <a:lstStyle/>
          <a:p>
            <a:pPr marL="12700" algn="ctr">
              <a:spcBef>
                <a:spcPts val="100"/>
              </a:spcBef>
            </a:pPr>
            <a:r>
              <a:rPr sz="3600" b="1" spc="-5" dirty="0">
                <a:solidFill>
                  <a:srgbClr val="0000FF"/>
                </a:solidFill>
                <a:effectLst/>
                <a:latin typeface="Century" pitchFamily="18" charset="0"/>
              </a:rPr>
              <a:t>Assessment</a:t>
            </a:r>
            <a:r>
              <a:rPr sz="3600" b="1" spc="-25" dirty="0">
                <a:solidFill>
                  <a:srgbClr val="0000FF"/>
                </a:solidFill>
                <a:effectLst/>
                <a:latin typeface="Century" pitchFamily="18" charset="0"/>
              </a:rPr>
              <a:t> </a:t>
            </a:r>
            <a:r>
              <a:rPr sz="3600" b="1" spc="-45" dirty="0">
                <a:solidFill>
                  <a:srgbClr val="0000FF"/>
                </a:solidFill>
                <a:effectLst/>
                <a:latin typeface="Century" pitchFamily="18" charset="0"/>
              </a:rPr>
              <a:t>Tools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" name="Arc 1"/>
          <p:cNvSpPr/>
          <p:nvPr/>
        </p:nvSpPr>
        <p:spPr>
          <a:xfrm>
            <a:off x="-1331530" y="1"/>
            <a:ext cx="6284530" cy="6858000"/>
          </a:xfrm>
          <a:prstGeom prst="arc">
            <a:avLst>
              <a:gd name="adj1" fmla="val 16258465"/>
              <a:gd name="adj2" fmla="val 5406790"/>
            </a:avLst>
          </a:prstGeom>
          <a:ln>
            <a:solidFill>
              <a:srgbClr val="7D7D7D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4800601" y="2743201"/>
            <a:ext cx="233795" cy="311727"/>
          </a:xfrm>
          <a:prstGeom prst="ellipse">
            <a:avLst/>
          </a:prstGeom>
          <a:solidFill>
            <a:srgbClr val="FF0000"/>
          </a:solidFill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1" name="Arc 10"/>
          <p:cNvSpPr/>
          <p:nvPr/>
        </p:nvSpPr>
        <p:spPr>
          <a:xfrm flipH="1">
            <a:off x="1948896" y="1942382"/>
            <a:ext cx="5518703" cy="3048000"/>
          </a:xfrm>
          <a:prstGeom prst="arc">
            <a:avLst>
              <a:gd name="adj1" fmla="val 16200000"/>
              <a:gd name="adj2" fmla="val 5359794"/>
            </a:avLst>
          </a:prstGeom>
          <a:solidFill>
            <a:srgbClr val="D1DA60">
              <a:alpha val="20000"/>
            </a:srgb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What are we going to explore in Test Portal?</a:t>
            </a:r>
          </a:p>
        </p:txBody>
      </p:sp>
      <p:grpSp>
        <p:nvGrpSpPr>
          <p:cNvPr id="3" name="Group 24"/>
          <p:cNvGrpSpPr/>
          <p:nvPr/>
        </p:nvGrpSpPr>
        <p:grpSpPr>
          <a:xfrm rot="5400000">
            <a:off x="-1603665" y="3343275"/>
            <a:ext cx="6246420" cy="171450"/>
            <a:chOff x="-3200400" y="3314700"/>
            <a:chExt cx="6246420" cy="228600"/>
          </a:xfrm>
        </p:grpSpPr>
        <p:sp>
          <p:nvSpPr>
            <p:cNvPr id="13" name="Rounded Rectangle 12"/>
            <p:cNvSpPr/>
            <p:nvPr/>
          </p:nvSpPr>
          <p:spPr>
            <a:xfrm rot="5400000">
              <a:off x="1331520" y="1828800"/>
              <a:ext cx="228600" cy="3200400"/>
            </a:xfrm>
            <a:prstGeom prst="roundRect">
              <a:avLst>
                <a:gd name="adj" fmla="val 35051"/>
              </a:avLst>
            </a:prstGeom>
            <a:ln/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14" name="Rounded Rectangle 13"/>
            <p:cNvSpPr/>
            <p:nvPr/>
          </p:nvSpPr>
          <p:spPr>
            <a:xfrm rot="5400000">
              <a:off x="-1714500" y="1828800"/>
              <a:ext cx="228600" cy="3200400"/>
            </a:xfrm>
            <a:prstGeom prst="roundRect">
              <a:avLst>
                <a:gd name="adj" fmla="val 35051"/>
              </a:avLst>
            </a:prstGeom>
            <a:ln/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</p:grpSp>
      <p:sp>
        <p:nvSpPr>
          <p:cNvPr id="16" name="TextBox 15">
            <a:extLst>
              <a:ext uri="{FF2B5EF4-FFF2-40B4-BE49-F238E27FC236}">
                <a16:creationId xmlns:a16="http://schemas.microsoft.com/office/drawing/2014/main" xmlns="" id="{4F2B4453-D909-412E-9011-14FCC3F3F3D0}"/>
              </a:ext>
            </a:extLst>
          </p:cNvPr>
          <p:cNvSpPr txBox="1"/>
          <p:nvPr/>
        </p:nvSpPr>
        <p:spPr>
          <a:xfrm flipH="1">
            <a:off x="5181600" y="2574668"/>
            <a:ext cx="2971800" cy="584775"/>
          </a:xfrm>
          <a:prstGeom prst="rect">
            <a:avLst/>
          </a:prstGeom>
          <a:solidFill>
            <a:schemeClr val="tx1"/>
          </a:solidFill>
          <a:ln>
            <a:solidFill>
              <a:srgbClr val="D10968"/>
            </a:solidFill>
          </a:ln>
        </p:spPr>
        <p:txBody>
          <a:bodyPr wrap="square" rtlCol="0" anchor="ctr">
            <a:spAutoFit/>
          </a:bodyPr>
          <a:lstStyle/>
          <a:p>
            <a:pPr marL="457200" indent="-457200"/>
            <a:r>
              <a:rPr lang="en-IN" sz="2800" b="1" dirty="0">
                <a:solidFill>
                  <a:srgbClr val="FFFF66"/>
                </a:solidFill>
              </a:rPr>
              <a:t>     </a:t>
            </a:r>
            <a:r>
              <a:rPr lang="en-IN" sz="3200" b="1" dirty="0">
                <a:solidFill>
                  <a:srgbClr val="FFFF66"/>
                </a:solidFill>
              </a:rPr>
              <a:t>What</a:t>
            </a:r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xmlns="" id="{2F4FC9DA-2D2D-4007-94B6-921FE889FAFE}"/>
              </a:ext>
            </a:extLst>
          </p:cNvPr>
          <p:cNvSpPr/>
          <p:nvPr/>
        </p:nvSpPr>
        <p:spPr>
          <a:xfrm>
            <a:off x="4800601" y="3505201"/>
            <a:ext cx="233795" cy="311727"/>
          </a:xfrm>
          <a:prstGeom prst="ellipse">
            <a:avLst/>
          </a:prstGeom>
          <a:solidFill>
            <a:srgbClr val="FF0000"/>
          </a:solidFill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xmlns="" id="{CDE4E14A-72CE-4359-BC29-5C65B6EF2EDF}"/>
              </a:ext>
            </a:extLst>
          </p:cNvPr>
          <p:cNvSpPr/>
          <p:nvPr/>
        </p:nvSpPr>
        <p:spPr>
          <a:xfrm>
            <a:off x="4724401" y="4267201"/>
            <a:ext cx="233795" cy="311727"/>
          </a:xfrm>
          <a:prstGeom prst="ellipse">
            <a:avLst/>
          </a:prstGeom>
          <a:solidFill>
            <a:srgbClr val="FF0000"/>
          </a:solidFill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xmlns="" id="{CDE4E14A-72CE-4359-BC29-5C65B6EF2EDF}"/>
              </a:ext>
            </a:extLst>
          </p:cNvPr>
          <p:cNvSpPr/>
          <p:nvPr/>
        </p:nvSpPr>
        <p:spPr>
          <a:xfrm>
            <a:off x="4419601" y="5105401"/>
            <a:ext cx="233795" cy="311727"/>
          </a:xfrm>
          <a:prstGeom prst="ellipse">
            <a:avLst/>
          </a:prstGeom>
          <a:solidFill>
            <a:srgbClr val="FF0000"/>
          </a:solidFill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xmlns="" id="{4F2B4453-D909-412E-9011-14FCC3F3F3D0}"/>
              </a:ext>
            </a:extLst>
          </p:cNvPr>
          <p:cNvSpPr txBox="1"/>
          <p:nvPr/>
        </p:nvSpPr>
        <p:spPr>
          <a:xfrm flipH="1">
            <a:off x="5181600" y="4251068"/>
            <a:ext cx="2971800" cy="584775"/>
          </a:xfrm>
          <a:prstGeom prst="rect">
            <a:avLst/>
          </a:prstGeom>
          <a:solidFill>
            <a:schemeClr val="tx1"/>
          </a:solidFill>
          <a:ln>
            <a:solidFill>
              <a:srgbClr val="D10968"/>
            </a:solidFill>
          </a:ln>
        </p:spPr>
        <p:txBody>
          <a:bodyPr wrap="square" rtlCol="0" anchor="ctr">
            <a:spAutoFit/>
          </a:bodyPr>
          <a:lstStyle/>
          <a:p>
            <a:pPr marL="457200" indent="-457200"/>
            <a:r>
              <a:rPr lang="en-IN" sz="2000" b="1" dirty="0">
                <a:solidFill>
                  <a:srgbClr val="FFFF66"/>
                </a:solidFill>
              </a:rPr>
              <a:t>     </a:t>
            </a:r>
            <a:r>
              <a:rPr lang="en-IN" sz="3200" b="1" dirty="0">
                <a:solidFill>
                  <a:srgbClr val="FFFF66"/>
                </a:solidFill>
              </a:rPr>
              <a:t>How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xmlns="" id="{4F2B4453-D909-412E-9011-14FCC3F3F3D0}"/>
              </a:ext>
            </a:extLst>
          </p:cNvPr>
          <p:cNvSpPr txBox="1"/>
          <p:nvPr/>
        </p:nvSpPr>
        <p:spPr>
          <a:xfrm flipH="1">
            <a:off x="5181600" y="3412867"/>
            <a:ext cx="2971800" cy="584775"/>
          </a:xfrm>
          <a:prstGeom prst="rect">
            <a:avLst/>
          </a:prstGeom>
          <a:solidFill>
            <a:schemeClr val="tx1"/>
          </a:solidFill>
          <a:ln>
            <a:solidFill>
              <a:srgbClr val="D10968"/>
            </a:solidFill>
          </a:ln>
        </p:spPr>
        <p:txBody>
          <a:bodyPr wrap="square" rtlCol="0" anchor="ctr">
            <a:spAutoFit/>
          </a:bodyPr>
          <a:lstStyle/>
          <a:p>
            <a:pPr marL="457200" indent="-457200"/>
            <a:r>
              <a:rPr lang="en-IN" sz="3200" b="1" dirty="0">
                <a:solidFill>
                  <a:srgbClr val="FFFF66"/>
                </a:solidFill>
              </a:rPr>
              <a:t>     Why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xmlns="" id="{4F2B4453-D909-412E-9011-14FCC3F3F3D0}"/>
              </a:ext>
            </a:extLst>
          </p:cNvPr>
          <p:cNvSpPr txBox="1"/>
          <p:nvPr/>
        </p:nvSpPr>
        <p:spPr>
          <a:xfrm flipH="1">
            <a:off x="5181600" y="5013067"/>
            <a:ext cx="2971800" cy="584775"/>
          </a:xfrm>
          <a:prstGeom prst="rect">
            <a:avLst/>
          </a:prstGeom>
          <a:solidFill>
            <a:schemeClr val="tx1"/>
          </a:solidFill>
          <a:ln>
            <a:solidFill>
              <a:srgbClr val="D10968"/>
            </a:solidFill>
          </a:ln>
        </p:spPr>
        <p:txBody>
          <a:bodyPr wrap="square" rtlCol="0" anchor="ctr">
            <a:spAutoFit/>
          </a:bodyPr>
          <a:lstStyle/>
          <a:p>
            <a:pPr marL="457200" indent="-457200"/>
            <a:r>
              <a:rPr lang="en-IN" sz="3200" b="1" dirty="0">
                <a:solidFill>
                  <a:srgbClr val="FFFF66"/>
                </a:solidFill>
              </a:rPr>
              <a:t>     Where</a:t>
            </a:r>
          </a:p>
        </p:txBody>
      </p:sp>
    </p:spTree>
    <p:extLst>
      <p:ext uri="{BB962C8B-B14F-4D97-AF65-F5344CB8AC3E}">
        <p14:creationId xmlns:p14="http://schemas.microsoft.com/office/powerpoint/2010/main" val="236785119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-7380000">
                                      <p:cBhvr>
                                        <p:cTn id="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320000">
                                      <p:cBhvr>
                                        <p:cTn id="1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320000">
                                      <p:cBhvr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320000">
                                      <p:cBhvr>
                                        <p:cTn id="1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500"/>
                            </p:stCondLst>
                            <p:childTnLst>
                              <p:par>
                                <p:cTn id="20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829975"/>
                                      </p:to>
                                    </p:animClr>
                                    <p:set>
                                      <p:cBhvr>
                                        <p:cTn id="2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000"/>
                            </p:stCondLst>
                            <p:childTnLst>
                              <p:par>
                                <p:cTn id="28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829975"/>
                                      </p:to>
                                    </p:animClr>
                                    <p:set>
                                      <p:cBhvr>
                                        <p:cTn id="3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500"/>
                            </p:stCondLst>
                            <p:childTnLst>
                              <p:par>
                                <p:cTn id="33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829975"/>
                                      </p:to>
                                    </p:animClr>
                                    <p:set>
                                      <p:cBhvr>
                                        <p:cTn id="3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2000"/>
                            </p:stCondLst>
                            <p:childTnLst>
                              <p:par>
                                <p:cTn id="38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829975"/>
                                      </p:to>
                                    </p:animClr>
                                    <p:set>
                                      <p:cBhvr>
                                        <p:cTn id="40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21" grpId="0" animBg="1"/>
      <p:bldP spid="22" grpId="0" animBg="1"/>
      <p:bldP spid="2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13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D753ACF-83B8-4853-9728-91A074D10339}" type="slidenum">
              <a:rPr lang="en-US" altLang="en-US"/>
              <a:pPr/>
              <a:t>9</a:t>
            </a:fld>
            <a:endParaRPr lang="en-US" altLang="en-US"/>
          </a:p>
        </p:txBody>
      </p:sp>
      <p:sp>
        <p:nvSpPr>
          <p:cNvPr id="7171" name="Slide Number Placeholder 5"/>
          <p:cNvSpPr txBox="1">
            <a:spLocks noGrp="1"/>
          </p:cNvSpPr>
          <p:nvPr/>
        </p:nvSpPr>
        <p:spPr bwMode="auto">
          <a:xfrm>
            <a:off x="8305800" y="63246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 eaLnBrk="1" hangingPunct="1"/>
            <a:fld id="{C4AB1844-7906-4EE7-BE5A-B33C05C7A2C9}" type="slidenum">
              <a:rPr lang="en-US" altLang="en-US" sz="1400"/>
              <a:pPr algn="r" eaLnBrk="1" hangingPunct="1"/>
              <a:t>9</a:t>
            </a:fld>
            <a:endParaRPr lang="en-US" altLang="en-US" sz="1400"/>
          </a:p>
        </p:txBody>
      </p:sp>
      <p:sp>
        <p:nvSpPr>
          <p:cNvPr id="16387" name="Rectangle 2"/>
          <p:cNvSpPr>
            <a:spLocks noGrp="1" noChangeArrowheads="1"/>
          </p:cNvSpPr>
          <p:nvPr>
            <p:ph type="title"/>
          </p:nvPr>
        </p:nvSpPr>
        <p:spPr>
          <a:xfrm>
            <a:off x="1452529" y="914400"/>
            <a:ext cx="10111209" cy="728650"/>
          </a:xfrm>
          <a:solidFill>
            <a:srgbClr val="FFC000"/>
          </a:solidFill>
        </p:spPr>
        <p:txBody>
          <a:bodyPr/>
          <a:lstStyle/>
          <a:p>
            <a:pPr algn="ctr">
              <a:lnSpc>
                <a:spcPct val="150000"/>
              </a:lnSpc>
              <a:spcAft>
                <a:spcPts val="800"/>
              </a:spcAft>
              <a:defRPr/>
            </a:pPr>
            <a:r>
              <a:rPr lang="en-IN" sz="3600" dirty="0">
                <a:solidFill>
                  <a:srgbClr val="0000FF"/>
                </a:solidFill>
                <a:effectLst/>
                <a:latin typeface="Century" panose="020406040505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Test Portal</a:t>
            </a:r>
          </a:p>
        </p:txBody>
      </p:sp>
      <p:sp>
        <p:nvSpPr>
          <p:cNvPr id="717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905000"/>
            <a:ext cx="11201400" cy="4495800"/>
          </a:xfrm>
        </p:spPr>
        <p:txBody>
          <a:bodyPr/>
          <a:lstStyle/>
          <a:p>
            <a:pPr marL="457200" algn="just">
              <a:spcAft>
                <a:spcPts val="800"/>
              </a:spcAft>
              <a:defRPr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It is an easy test maker designed to save time and give actionable insights when conducting online assessments. </a:t>
            </a:r>
          </a:p>
          <a:p>
            <a:pPr marL="457200" algn="just">
              <a:spcAft>
                <a:spcPts val="800"/>
              </a:spcAft>
              <a:defRPr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It is loaded with practical features, such as automatic question grading and offers in-depth test results for particular test respondents as well as whole groups. </a:t>
            </a:r>
          </a:p>
          <a:p>
            <a:pPr marL="457200" algn="just">
              <a:spcAft>
                <a:spcPts val="800"/>
              </a:spcAft>
              <a:defRPr/>
            </a:pPr>
            <a:r>
              <a:rPr lang="en-US" sz="2800" dirty="0"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It is an examination platform that allow a teacher to conduct proctored exam, test, quizzes etc.</a:t>
            </a:r>
          </a:p>
          <a:p>
            <a:pPr marL="457200" algn="just">
              <a:spcAft>
                <a:spcPts val="800"/>
              </a:spcAft>
              <a:defRPr/>
            </a:pPr>
            <a:r>
              <a:rPr lang="en-US" sz="2800" dirty="0"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This platform allows the scope to evaluate learners with different types of assessment.  </a:t>
            </a:r>
            <a:endParaRPr lang="en-IN" sz="2800" dirty="0">
              <a:latin typeface="Times New Roman" pitchFamily="18" charset="0"/>
              <a:ea typeface="Calibri" panose="020F0502020204030204" pitchFamily="34" charset="0"/>
              <a:cs typeface="Times New Roman" pitchFamily="18" charset="0"/>
            </a:endParaRPr>
          </a:p>
          <a:p>
            <a:pPr marL="609600" indent="-609600" algn="just" eaLnBrk="1" hangingPunct="1">
              <a:lnSpc>
                <a:spcPct val="90000"/>
              </a:lnSpc>
              <a:buFont typeface="Wingdings" pitchFamily="2" charset="2"/>
              <a:buAutoNum type="arabicPeriod"/>
              <a:defRPr/>
            </a:pPr>
            <a:endParaRPr lang="en-US" altLang="en-US" sz="2000" b="1" dirty="0">
              <a:latin typeface="Century" panose="020406040505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ends">
  <a:themeElements>
    <a:clrScheme name="Blends 2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000000"/>
        </a:dk2>
        <a:lt2>
          <a:srgbClr val="5F5F5F"/>
        </a:lt2>
        <a:accent1>
          <a:srgbClr val="EAEAEA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F3F3F3"/>
        </a:accent5>
        <a:accent6>
          <a:srgbClr val="737373"/>
        </a:accent6>
        <a:hlink>
          <a:srgbClr val="4D4D4D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Designs\Blends.pot</Template>
  <TotalTime>5770</TotalTime>
  <Words>623</Words>
  <Application>Microsoft Office PowerPoint</Application>
  <PresentationFormat>Custom</PresentationFormat>
  <Paragraphs>126</Paragraphs>
  <Slides>14</Slides>
  <Notes>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Blends</vt:lpstr>
      <vt:lpstr>EXPLORING TEST PORTAL FOR TEACHING LEARNING</vt:lpstr>
      <vt:lpstr>OUTLINE</vt:lpstr>
      <vt:lpstr>Assessment: Need and Importance </vt:lpstr>
      <vt:lpstr>NEP-2020: Recommendation for Assessment</vt:lpstr>
      <vt:lpstr>How do we Assess Learners?</vt:lpstr>
      <vt:lpstr>When do we assess Learners?</vt:lpstr>
      <vt:lpstr>Assessment Tools</vt:lpstr>
      <vt:lpstr>PowerPoint Presentation</vt:lpstr>
      <vt:lpstr>Test Portal</vt:lpstr>
      <vt:lpstr>Essential requirement to Create Test Portal </vt:lpstr>
      <vt:lpstr>How?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UNIVERSALISATION OF SECONDARY EDUCATION</dc:title>
  <dc:creator>compaq</dc:creator>
  <cp:lastModifiedBy>Live Telecast</cp:lastModifiedBy>
  <cp:revision>1225</cp:revision>
  <dcterms:created xsi:type="dcterms:W3CDTF">2005-09-20T10:38:52Z</dcterms:created>
  <dcterms:modified xsi:type="dcterms:W3CDTF">2024-05-24T10:25:18Z</dcterms:modified>
</cp:coreProperties>
</file>